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60" r:id="rId2"/>
  </p:sldMasterIdLst>
  <p:notesMasterIdLst>
    <p:notesMasterId r:id="rId15"/>
  </p:notesMasterIdLst>
  <p:sldIdLst>
    <p:sldId id="256" r:id="rId3"/>
    <p:sldId id="2145706030" r:id="rId4"/>
    <p:sldId id="282" r:id="rId5"/>
    <p:sldId id="284" r:id="rId6"/>
    <p:sldId id="2147474722" r:id="rId7"/>
    <p:sldId id="2147474707" r:id="rId8"/>
    <p:sldId id="2147474706" r:id="rId9"/>
    <p:sldId id="260" r:id="rId10"/>
    <p:sldId id="2147474723" r:id="rId11"/>
    <p:sldId id="2147474724" r:id="rId12"/>
    <p:sldId id="2147474725" r:id="rId13"/>
    <p:sldId id="2147471282" r:id="rId14"/>
  </p:sldIdLst>
  <p:sldSz cx="9144000" cy="5143500" type="screen16x9"/>
  <p:notesSz cx="6797675" cy="9928225"/>
  <p:embeddedFontLst>
    <p:embeddedFont>
      <p:font typeface="Arial Narrow" panose="020B0606020202030204" pitchFamily="34" charset="0"/>
      <p:regular r:id="rId16"/>
      <p:bold r:id="rId17"/>
      <p:italic r:id="rId18"/>
      <p:boldItalic r:id="rId19"/>
    </p:embeddedFont>
    <p:embeddedFont>
      <p:font typeface="Arial Nova" panose="020B0504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moyee Biswa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0"/>
    <a:srgbClr val="E68708"/>
    <a:srgbClr val="FFC768"/>
    <a:srgbClr val="FFD98E"/>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p:restoredTop sz="94694"/>
  </p:normalViewPr>
  <p:slideViewPr>
    <p:cSldViewPr snapToGrid="0">
      <p:cViewPr varScale="1">
        <p:scale>
          <a:sx n="85" d="100"/>
          <a:sy n="85" d="100"/>
        </p:scale>
        <p:origin x="936" y="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CEA36-A228-5546-A29A-2F227862D361}" type="doc">
      <dgm:prSet loTypeId="urn:microsoft.com/office/officeart/2005/8/layout/cycle3" loCatId="list" qsTypeId="urn:microsoft.com/office/officeart/2005/8/quickstyle/simple1" qsCatId="simple" csTypeId="urn:microsoft.com/office/officeart/2005/8/colors/colorful2" csCatId="colorful" phldr="1"/>
      <dgm:spPr/>
      <dgm:t>
        <a:bodyPr/>
        <a:lstStyle/>
        <a:p>
          <a:endParaRPr lang="en-GB"/>
        </a:p>
      </dgm:t>
    </dgm:pt>
    <dgm:pt modelId="{E4ABA1B1-27CE-044C-A597-807CC9CA820D}">
      <dgm:prSet phldrT="[Text]" custT="1"/>
      <dgm:spPr/>
      <dgm:t>
        <a:bodyPr/>
        <a:lstStyle/>
        <a:p>
          <a:pPr marL="0" indent="0" algn="ctr" defTabSz="1087636" rtl="0" eaLnBrk="1" latinLnBrk="0" hangingPunct="1">
            <a:lnSpc>
              <a:spcPct val="100000"/>
            </a:lnSpc>
            <a:spcBef>
              <a:spcPct val="20000"/>
            </a:spcBef>
            <a:buFont typeface="Arial"/>
            <a:buNone/>
          </a:pPr>
          <a:r>
            <a:rPr lang="en-US" sz="1200" b="1" kern="1200" dirty="0">
              <a:latin typeface="Calibri" panose="020F0502020204030204" pitchFamily="34" charset="0"/>
              <a:ea typeface="Lato Light" panose="020F0502020204030203" pitchFamily="34" charset="0"/>
              <a:cs typeface="Calibri" panose="020F0502020204030204" pitchFamily="34" charset="0"/>
            </a:rPr>
            <a:t>Women's Entrepreneurship: A win-win for Equity and Economy</a:t>
          </a:r>
          <a:endParaRPr lang="en-GB" sz="1200" b="1" kern="1200" dirty="0">
            <a:latin typeface="Calibri" panose="020F0502020204030204" pitchFamily="34" charset="0"/>
            <a:ea typeface="Lato Light" panose="020F0502020204030203" pitchFamily="34" charset="0"/>
            <a:cs typeface="Calibri" panose="020F0502020204030204" pitchFamily="34" charset="0"/>
          </a:endParaRPr>
        </a:p>
      </dgm:t>
    </dgm:pt>
    <dgm:pt modelId="{CDF0F958-5FD7-7B45-9F8C-7D5FCC30B2A8}" type="parTrans" cxnId="{56241C3C-AD27-E447-9E54-26C2F86EB55B}">
      <dgm:prSet/>
      <dgm:spPr/>
      <dgm:t>
        <a:bodyPr/>
        <a:lstStyle/>
        <a:p>
          <a:endParaRPr lang="en-GB" sz="2000" b="0">
            <a:latin typeface="Calibri" panose="020F0502020204030204" pitchFamily="34" charset="0"/>
            <a:cs typeface="Calibri" panose="020F0502020204030204" pitchFamily="34" charset="0"/>
          </a:endParaRPr>
        </a:p>
      </dgm:t>
    </dgm:pt>
    <dgm:pt modelId="{F4921503-54B2-AE4D-B2B2-F2717B160B10}" type="sibTrans" cxnId="{56241C3C-AD27-E447-9E54-26C2F86EB55B}">
      <dgm:prSet/>
      <dgm:spPr/>
      <dgm:t>
        <a:bodyPr/>
        <a:lstStyle/>
        <a:p>
          <a:endParaRPr lang="en-GB" sz="2000" b="0">
            <a:latin typeface="Calibri" panose="020F0502020204030204" pitchFamily="34" charset="0"/>
            <a:cs typeface="Calibri" panose="020F0502020204030204" pitchFamily="34" charset="0"/>
          </a:endParaRPr>
        </a:p>
      </dgm:t>
    </dgm:pt>
    <dgm:pt modelId="{7752E41B-EC07-CC40-8FD2-7B6CE036F533}">
      <dgm:prSet phldrT="[Text]" custT="1"/>
      <dgm:spPr/>
      <dgm:t>
        <a:bodyPr/>
        <a:lstStyle/>
        <a:p>
          <a:pPr>
            <a:buFont typeface="Arial" panose="020B0604020202020204" pitchFamily="34" charset="0"/>
            <a:buChar char="•"/>
          </a:pPr>
          <a:r>
            <a:rPr lang="en-US" sz="1200" b="1" kern="1200" dirty="0">
              <a:latin typeface="Arial Narrow" panose="020B0606020202030204" pitchFamily="34" charset="0"/>
              <a:ea typeface="Lato Light" panose="020F0502020204030203" pitchFamily="34" charset="0"/>
              <a:cs typeface="Calibri" panose="020F0502020204030204" pitchFamily="34" charset="0"/>
            </a:rPr>
            <a:t>Education: </a:t>
          </a:r>
          <a:r>
            <a:rPr lang="en-IN" sz="1200" b="1" kern="1200" dirty="0">
              <a:solidFill>
                <a:srgbClr val="FFFFFF"/>
              </a:solidFill>
              <a:latin typeface="Arial Narrow" panose="020B0606020202030204" pitchFamily="34" charset="0"/>
              <a:ea typeface="Lato Light" panose="020F0502020204030203" pitchFamily="34" charset="0"/>
              <a:cs typeface="Calibri" panose="020F0502020204030204" pitchFamily="34" charset="0"/>
            </a:rPr>
            <a:t>Game-changing Pathway to Women’s Empowerment</a:t>
          </a:r>
          <a:endParaRPr lang="en-GB" sz="1200" b="1" kern="1200" dirty="0">
            <a:solidFill>
              <a:srgbClr val="FFFFFF"/>
            </a:solidFill>
            <a:latin typeface="Arial Narrow" panose="020B0606020202030204" pitchFamily="34" charset="0"/>
            <a:ea typeface="Lato Light" panose="020F0502020204030203" pitchFamily="34" charset="0"/>
            <a:cs typeface="Calibri" panose="020F0502020204030204" pitchFamily="34" charset="0"/>
          </a:endParaRPr>
        </a:p>
      </dgm:t>
    </dgm:pt>
    <dgm:pt modelId="{35981978-8822-444F-8334-B8613AA2F4D2}" type="parTrans" cxnId="{6090606A-C433-F24D-ADBD-23B04F365439}">
      <dgm:prSet/>
      <dgm:spPr/>
      <dgm:t>
        <a:bodyPr/>
        <a:lstStyle/>
        <a:p>
          <a:endParaRPr lang="en-GB" sz="2000" b="0">
            <a:latin typeface="Calibri" panose="020F0502020204030204" pitchFamily="34" charset="0"/>
            <a:cs typeface="Calibri" panose="020F0502020204030204" pitchFamily="34" charset="0"/>
          </a:endParaRPr>
        </a:p>
      </dgm:t>
    </dgm:pt>
    <dgm:pt modelId="{82BAD967-E8B0-554A-B946-C111AA72526D}" type="sibTrans" cxnId="{6090606A-C433-F24D-ADBD-23B04F365439}">
      <dgm:prSet/>
      <dgm:spPr/>
      <dgm:t>
        <a:bodyPr/>
        <a:lstStyle/>
        <a:p>
          <a:endParaRPr lang="en-GB" sz="2000" b="0">
            <a:latin typeface="Calibri" panose="020F0502020204030204" pitchFamily="34" charset="0"/>
            <a:cs typeface="Calibri" panose="020F0502020204030204" pitchFamily="34" charset="0"/>
          </a:endParaRPr>
        </a:p>
      </dgm:t>
    </dgm:pt>
    <dgm:pt modelId="{5F8CCF19-7B93-AA41-820A-FFD68F74891C}">
      <dgm:prSet phldrT="[Text]" custT="1"/>
      <dgm:spPr/>
      <dgm:t>
        <a:bodyPr/>
        <a:lstStyle/>
        <a:p>
          <a:pPr marL="0" lvl="0" indent="0" algn="ctr" defTabSz="1087636" rtl="0" eaLnBrk="1" latinLnBrk="0" hangingPunct="1">
            <a:lnSpc>
              <a:spcPct val="100000"/>
            </a:lnSpc>
            <a:spcBef>
              <a:spcPct val="0"/>
            </a:spcBef>
            <a:spcAft>
              <a:spcPct val="35000"/>
            </a:spcAft>
            <a:buFont typeface="Arial"/>
            <a:buNone/>
          </a:pPr>
          <a:r>
            <a:rPr lang="en-US" sz="1200" b="1" kern="1200" dirty="0">
              <a:latin typeface="Arial Narrow" panose="020B0606020202030204" pitchFamily="34" charset="0"/>
              <a:ea typeface="Lato Light" panose="020F0502020204030203" pitchFamily="34" charset="0"/>
              <a:cs typeface="Calibri" panose="020F0502020204030204" pitchFamily="34" charset="0"/>
            </a:rPr>
            <a:t>Creating a Partnership for Promoting Women’s Leadership at all Levels including Grassroots</a:t>
          </a:r>
          <a:endParaRPr lang="en-GB" sz="1200" b="1" kern="1200" dirty="0">
            <a:latin typeface="Calibri" panose="020F0502020204030204" pitchFamily="34" charset="0"/>
            <a:ea typeface="Lato Light" panose="020F0502020204030203" pitchFamily="34" charset="0"/>
            <a:cs typeface="Calibri" panose="020F0502020204030204" pitchFamily="34" charset="0"/>
          </a:endParaRPr>
        </a:p>
      </dgm:t>
    </dgm:pt>
    <dgm:pt modelId="{56EA0CAB-2DA8-9A45-ADCF-D43FF4EA053E}" type="parTrans" cxnId="{5303355D-6F1F-3D4A-BFFC-EE70BC8F949C}">
      <dgm:prSet/>
      <dgm:spPr/>
      <dgm:t>
        <a:bodyPr/>
        <a:lstStyle/>
        <a:p>
          <a:endParaRPr lang="en-GB" sz="2000" b="0">
            <a:latin typeface="Calibri" panose="020F0502020204030204" pitchFamily="34" charset="0"/>
            <a:cs typeface="Calibri" panose="020F0502020204030204" pitchFamily="34" charset="0"/>
          </a:endParaRPr>
        </a:p>
      </dgm:t>
    </dgm:pt>
    <dgm:pt modelId="{838FF7D0-CDF4-F94B-B1A1-EAA84A506BF0}" type="sibTrans" cxnId="{5303355D-6F1F-3D4A-BFFC-EE70BC8F949C}">
      <dgm:prSet/>
      <dgm:spPr/>
      <dgm:t>
        <a:bodyPr/>
        <a:lstStyle/>
        <a:p>
          <a:endParaRPr lang="en-GB" sz="2000" b="0">
            <a:latin typeface="Calibri" panose="020F0502020204030204" pitchFamily="34" charset="0"/>
            <a:cs typeface="Calibri" panose="020F0502020204030204" pitchFamily="34" charset="0"/>
          </a:endParaRPr>
        </a:p>
      </dgm:t>
    </dgm:pt>
    <dgm:pt modelId="{B37A11B4-62C9-284C-9FDE-914C50826732}" type="pres">
      <dgm:prSet presAssocID="{84DCEA36-A228-5546-A29A-2F227862D361}" presName="Name0" presStyleCnt="0">
        <dgm:presLayoutVars>
          <dgm:dir/>
          <dgm:resizeHandles val="exact"/>
        </dgm:presLayoutVars>
      </dgm:prSet>
      <dgm:spPr/>
    </dgm:pt>
    <dgm:pt modelId="{059BF01E-F706-D149-8E1B-FC96DC5531BE}" type="pres">
      <dgm:prSet presAssocID="{84DCEA36-A228-5546-A29A-2F227862D361}" presName="cycle" presStyleCnt="0"/>
      <dgm:spPr/>
    </dgm:pt>
    <dgm:pt modelId="{2A6E4709-E318-4344-8F55-DF468B66EEF8}" type="pres">
      <dgm:prSet presAssocID="{E4ABA1B1-27CE-044C-A597-807CC9CA820D}" presName="nodeFirstNode" presStyleLbl="node1" presStyleIdx="0" presStyleCnt="3" custRadScaleRad="104713" custRadScaleInc="139242">
        <dgm:presLayoutVars>
          <dgm:bulletEnabled val="1"/>
        </dgm:presLayoutVars>
      </dgm:prSet>
      <dgm:spPr/>
    </dgm:pt>
    <dgm:pt modelId="{1F6B1B5C-E29F-7247-93A1-DE0A78F62E30}" type="pres">
      <dgm:prSet presAssocID="{F4921503-54B2-AE4D-B2B2-F2717B160B10}" presName="sibTransFirstNode" presStyleLbl="bgShp" presStyleIdx="0" presStyleCnt="1" custLinFactNeighborX="-35904" custLinFactNeighborY="-59120"/>
      <dgm:spPr/>
    </dgm:pt>
    <dgm:pt modelId="{A2CA7B82-CD96-834F-A5D1-AB9E2030F685}" type="pres">
      <dgm:prSet presAssocID="{7752E41B-EC07-CC40-8FD2-7B6CE036F533}" presName="nodeFollowingNodes" presStyleLbl="node1" presStyleIdx="1" presStyleCnt="3" custRadScaleRad="111398" custRadScaleInc="-131689">
        <dgm:presLayoutVars>
          <dgm:bulletEnabled val="1"/>
        </dgm:presLayoutVars>
      </dgm:prSet>
      <dgm:spPr/>
    </dgm:pt>
    <dgm:pt modelId="{5B148804-1DDC-EB48-B7ED-56910D3E779D}" type="pres">
      <dgm:prSet presAssocID="{5F8CCF19-7B93-AA41-820A-FFD68F74891C}" presName="nodeFollowingNodes" presStyleLbl="node1" presStyleIdx="2" presStyleCnt="3" custRadScaleRad="107371" custRadScaleInc="-5568">
        <dgm:presLayoutVars>
          <dgm:bulletEnabled val="1"/>
        </dgm:presLayoutVars>
      </dgm:prSet>
      <dgm:spPr/>
    </dgm:pt>
  </dgm:ptLst>
  <dgm:cxnLst>
    <dgm:cxn modelId="{56241C3C-AD27-E447-9E54-26C2F86EB55B}" srcId="{84DCEA36-A228-5546-A29A-2F227862D361}" destId="{E4ABA1B1-27CE-044C-A597-807CC9CA820D}" srcOrd="0" destOrd="0" parTransId="{CDF0F958-5FD7-7B45-9F8C-7D5FCC30B2A8}" sibTransId="{F4921503-54B2-AE4D-B2B2-F2717B160B10}"/>
    <dgm:cxn modelId="{5303355D-6F1F-3D4A-BFFC-EE70BC8F949C}" srcId="{84DCEA36-A228-5546-A29A-2F227862D361}" destId="{5F8CCF19-7B93-AA41-820A-FFD68F74891C}" srcOrd="2" destOrd="0" parTransId="{56EA0CAB-2DA8-9A45-ADCF-D43FF4EA053E}" sibTransId="{838FF7D0-CDF4-F94B-B1A1-EAA84A506BF0}"/>
    <dgm:cxn modelId="{1F8DB141-53B2-434C-924D-89F56B8E1BFC}" type="presOf" srcId="{5F8CCF19-7B93-AA41-820A-FFD68F74891C}" destId="{5B148804-1DDC-EB48-B7ED-56910D3E779D}" srcOrd="0" destOrd="0" presId="urn:microsoft.com/office/officeart/2005/8/layout/cycle3"/>
    <dgm:cxn modelId="{B8CA8164-F4B4-CD45-8C2F-40BD2188B133}" type="presOf" srcId="{84DCEA36-A228-5546-A29A-2F227862D361}" destId="{B37A11B4-62C9-284C-9FDE-914C50826732}" srcOrd="0" destOrd="0" presId="urn:microsoft.com/office/officeart/2005/8/layout/cycle3"/>
    <dgm:cxn modelId="{6090606A-C433-F24D-ADBD-23B04F365439}" srcId="{84DCEA36-A228-5546-A29A-2F227862D361}" destId="{7752E41B-EC07-CC40-8FD2-7B6CE036F533}" srcOrd="1" destOrd="0" parTransId="{35981978-8822-444F-8334-B8613AA2F4D2}" sibTransId="{82BAD967-E8B0-554A-B946-C111AA72526D}"/>
    <dgm:cxn modelId="{29BE916C-6BB6-7C41-95AB-D192916EBF8C}" type="presOf" srcId="{F4921503-54B2-AE4D-B2B2-F2717B160B10}" destId="{1F6B1B5C-E29F-7247-93A1-DE0A78F62E30}" srcOrd="0" destOrd="0" presId="urn:microsoft.com/office/officeart/2005/8/layout/cycle3"/>
    <dgm:cxn modelId="{1CD5FF80-8366-C743-B986-0A4FEBF5B9C3}" type="presOf" srcId="{E4ABA1B1-27CE-044C-A597-807CC9CA820D}" destId="{2A6E4709-E318-4344-8F55-DF468B66EEF8}" srcOrd="0" destOrd="0" presId="urn:microsoft.com/office/officeart/2005/8/layout/cycle3"/>
    <dgm:cxn modelId="{2374B6FB-B138-7344-9A96-F5E8C8DE8BB2}" type="presOf" srcId="{7752E41B-EC07-CC40-8FD2-7B6CE036F533}" destId="{A2CA7B82-CD96-834F-A5D1-AB9E2030F685}" srcOrd="0" destOrd="0" presId="urn:microsoft.com/office/officeart/2005/8/layout/cycle3"/>
    <dgm:cxn modelId="{E7CEC703-4AE0-5D49-9354-5ACEC5E12EDC}" type="presParOf" srcId="{B37A11B4-62C9-284C-9FDE-914C50826732}" destId="{059BF01E-F706-D149-8E1B-FC96DC5531BE}" srcOrd="0" destOrd="0" presId="urn:microsoft.com/office/officeart/2005/8/layout/cycle3"/>
    <dgm:cxn modelId="{5B687D84-4218-8648-A9D5-6658222C033B}" type="presParOf" srcId="{059BF01E-F706-D149-8E1B-FC96DC5531BE}" destId="{2A6E4709-E318-4344-8F55-DF468B66EEF8}" srcOrd="0" destOrd="0" presId="urn:microsoft.com/office/officeart/2005/8/layout/cycle3"/>
    <dgm:cxn modelId="{114D75CE-8AC6-6845-B513-0A4885B8D585}" type="presParOf" srcId="{059BF01E-F706-D149-8E1B-FC96DC5531BE}" destId="{1F6B1B5C-E29F-7247-93A1-DE0A78F62E30}" srcOrd="1" destOrd="0" presId="urn:microsoft.com/office/officeart/2005/8/layout/cycle3"/>
    <dgm:cxn modelId="{3690BE39-77A0-7648-B531-1B2B36FB47AC}" type="presParOf" srcId="{059BF01E-F706-D149-8E1B-FC96DC5531BE}" destId="{A2CA7B82-CD96-834F-A5D1-AB9E2030F685}" srcOrd="2" destOrd="0" presId="urn:microsoft.com/office/officeart/2005/8/layout/cycle3"/>
    <dgm:cxn modelId="{019C86DE-74D6-9D40-AB9A-5EC1657B9881}" type="presParOf" srcId="{059BF01E-F706-D149-8E1B-FC96DC5531BE}" destId="{5B148804-1DDC-EB48-B7ED-56910D3E779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B1B5C-E29F-7247-93A1-DE0A78F62E30}">
      <dsp:nvSpPr>
        <dsp:cNvPr id="0" name=""/>
        <dsp:cNvSpPr/>
      </dsp:nvSpPr>
      <dsp:spPr>
        <a:xfrm>
          <a:off x="636937" y="409327"/>
          <a:ext cx="2798780" cy="2798780"/>
        </a:xfrm>
        <a:prstGeom prst="circularArrow">
          <a:avLst>
            <a:gd name="adj1" fmla="val 5689"/>
            <a:gd name="adj2" fmla="val 340510"/>
            <a:gd name="adj3" fmla="val 12662721"/>
            <a:gd name="adj4" fmla="val 18100344"/>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E4709-E318-4344-8F55-DF468B66EEF8}">
      <dsp:nvSpPr>
        <dsp:cNvPr id="0" name=""/>
        <dsp:cNvSpPr/>
      </dsp:nvSpPr>
      <dsp:spPr>
        <a:xfrm>
          <a:off x="2108146" y="2184536"/>
          <a:ext cx="1866110" cy="9330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87636" rtl="0" eaLnBrk="1" latinLnBrk="0" hangingPunct="1">
            <a:lnSpc>
              <a:spcPct val="100000"/>
            </a:lnSpc>
            <a:spcBef>
              <a:spcPct val="0"/>
            </a:spcBef>
            <a:spcAft>
              <a:spcPct val="35000"/>
            </a:spcAft>
            <a:buFont typeface="Arial"/>
            <a:buNone/>
          </a:pPr>
          <a:r>
            <a:rPr lang="en-US" sz="1200" b="1" kern="1200" dirty="0">
              <a:latin typeface="Calibri" panose="020F0502020204030204" pitchFamily="34" charset="0"/>
              <a:ea typeface="Lato Light" panose="020F0502020204030203" pitchFamily="34" charset="0"/>
              <a:cs typeface="Calibri" panose="020F0502020204030204" pitchFamily="34" charset="0"/>
            </a:rPr>
            <a:t>Women's Entrepreneurship: A win-win for Equity and Economy</a:t>
          </a:r>
          <a:endParaRPr lang="en-GB" sz="1200" b="1" kern="1200" dirty="0">
            <a:latin typeface="Calibri" panose="020F0502020204030204" pitchFamily="34" charset="0"/>
            <a:ea typeface="Lato Light" panose="020F0502020204030203" pitchFamily="34" charset="0"/>
            <a:cs typeface="Calibri" panose="020F0502020204030204" pitchFamily="34" charset="0"/>
          </a:endParaRPr>
        </a:p>
      </dsp:txBody>
      <dsp:txXfrm>
        <a:off x="2153694" y="2230084"/>
        <a:ext cx="1775014" cy="841959"/>
      </dsp:txXfrm>
    </dsp:sp>
    <dsp:sp modelId="{A2CA7B82-CD96-834F-A5D1-AB9E2030F685}">
      <dsp:nvSpPr>
        <dsp:cNvPr id="0" name=""/>
        <dsp:cNvSpPr/>
      </dsp:nvSpPr>
      <dsp:spPr>
        <a:xfrm>
          <a:off x="1096856" y="79063"/>
          <a:ext cx="1866110" cy="933055"/>
        </a:xfrm>
        <a:prstGeom prst="roundRect">
          <a:avLst/>
        </a:prstGeom>
        <a:solidFill>
          <a:schemeClr val="accent2">
            <a:hueOff val="1205737"/>
            <a:satOff val="-22648"/>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Arial Narrow" panose="020B0606020202030204" pitchFamily="34" charset="0"/>
              <a:ea typeface="Lato Light" panose="020F0502020204030203" pitchFamily="34" charset="0"/>
              <a:cs typeface="Calibri" panose="020F0502020204030204" pitchFamily="34" charset="0"/>
            </a:rPr>
            <a:t>Education: </a:t>
          </a:r>
          <a:r>
            <a:rPr lang="en-IN" sz="1200" b="1" kern="1200" dirty="0">
              <a:solidFill>
                <a:srgbClr val="FFFFFF"/>
              </a:solidFill>
              <a:latin typeface="Arial Narrow" panose="020B0606020202030204" pitchFamily="34" charset="0"/>
              <a:ea typeface="Lato Light" panose="020F0502020204030203" pitchFamily="34" charset="0"/>
              <a:cs typeface="Calibri" panose="020F0502020204030204" pitchFamily="34" charset="0"/>
            </a:rPr>
            <a:t>Game-changing Pathway to Women’s Empowerment</a:t>
          </a:r>
          <a:endParaRPr lang="en-GB" sz="1200" b="1" kern="1200" dirty="0">
            <a:solidFill>
              <a:srgbClr val="FFFFFF"/>
            </a:solidFill>
            <a:latin typeface="Arial Narrow" panose="020B0606020202030204" pitchFamily="34" charset="0"/>
            <a:ea typeface="Lato Light" panose="020F0502020204030203" pitchFamily="34" charset="0"/>
            <a:cs typeface="Calibri" panose="020F0502020204030204" pitchFamily="34" charset="0"/>
          </a:endParaRPr>
        </a:p>
      </dsp:txBody>
      <dsp:txXfrm>
        <a:off x="1142404" y="124611"/>
        <a:ext cx="1775014" cy="841959"/>
      </dsp:txXfrm>
    </dsp:sp>
    <dsp:sp modelId="{5B148804-1DDC-EB48-B7ED-56910D3E779D}">
      <dsp:nvSpPr>
        <dsp:cNvPr id="0" name=""/>
        <dsp:cNvSpPr/>
      </dsp:nvSpPr>
      <dsp:spPr>
        <a:xfrm>
          <a:off x="0" y="2197604"/>
          <a:ext cx="1866110" cy="933055"/>
        </a:xfrm>
        <a:prstGeom prst="roundRect">
          <a:avLst/>
        </a:prstGeom>
        <a:solidFill>
          <a:schemeClr val="accent2">
            <a:hueOff val="2411473"/>
            <a:satOff val="-45297"/>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87636" rtl="0" eaLnBrk="1" latinLnBrk="0" hangingPunct="1">
            <a:lnSpc>
              <a:spcPct val="100000"/>
            </a:lnSpc>
            <a:spcBef>
              <a:spcPct val="0"/>
            </a:spcBef>
            <a:spcAft>
              <a:spcPct val="35000"/>
            </a:spcAft>
            <a:buFont typeface="Arial"/>
            <a:buNone/>
          </a:pPr>
          <a:r>
            <a:rPr lang="en-US" sz="1200" b="1" kern="1200" dirty="0">
              <a:latin typeface="Arial Narrow" panose="020B0606020202030204" pitchFamily="34" charset="0"/>
              <a:ea typeface="Lato Light" panose="020F0502020204030203" pitchFamily="34" charset="0"/>
              <a:cs typeface="Calibri" panose="020F0502020204030204" pitchFamily="34" charset="0"/>
            </a:rPr>
            <a:t>Creating a Partnership for Promoting Women’s Leadership at all Levels including Grassroots</a:t>
          </a:r>
          <a:endParaRPr lang="en-GB" sz="1200" b="1" kern="1200" dirty="0">
            <a:latin typeface="Calibri" panose="020F0502020204030204" pitchFamily="34" charset="0"/>
            <a:ea typeface="Lato Light" panose="020F0502020204030203" pitchFamily="34" charset="0"/>
            <a:cs typeface="Calibri" panose="020F0502020204030204" pitchFamily="34" charset="0"/>
          </a:endParaRPr>
        </a:p>
      </dsp:txBody>
      <dsp:txXfrm>
        <a:off x="45548" y="2243152"/>
        <a:ext cx="1775014" cy="84195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c0c72b3404_0_88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1c0c72b3404_0_88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896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Slide">
  <p:cSld name="Main Slide">
    <p:spTree>
      <p:nvGrpSpPr>
        <p:cNvPr id="1" name="Shape 52"/>
        <p:cNvGrpSpPr/>
        <p:nvPr/>
      </p:nvGrpSpPr>
      <p:grpSpPr>
        <a:xfrm>
          <a:off x="0" y="0"/>
          <a:ext cx="0" cy="0"/>
          <a:chOff x="0" y="0"/>
          <a:chExt cx="0" cy="0"/>
        </a:xfrm>
      </p:grpSpPr>
      <p:sp>
        <p:nvSpPr>
          <p:cNvPr id="53" name="Google Shape;53;p14"/>
          <p:cNvSpPr/>
          <p:nvPr/>
        </p:nvSpPr>
        <p:spPr>
          <a:xfrm>
            <a:off x="72382" y="60762"/>
            <a:ext cx="9008700" cy="5020500"/>
          </a:xfrm>
          <a:prstGeom prst="rect">
            <a:avLst/>
          </a:prstGeom>
          <a:solidFill>
            <a:schemeClr val="lt1"/>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700" b="0" i="0" u="none" strike="noStrike" cap="none">
              <a:solidFill>
                <a:schemeClr val="dk1"/>
              </a:solidFill>
              <a:latin typeface="Calibri"/>
              <a:ea typeface="Calibri"/>
              <a:cs typeface="Calibri"/>
              <a:sym typeface="Calibri"/>
            </a:endParaRPr>
          </a:p>
        </p:txBody>
      </p:sp>
      <p:pic>
        <p:nvPicPr>
          <p:cNvPr id="54" name="Google Shape;54;p14"/>
          <p:cNvPicPr preferRelativeResize="0"/>
          <p:nvPr/>
        </p:nvPicPr>
        <p:blipFill rotWithShape="1">
          <a:blip r:embed="rId2">
            <a:alphaModFix/>
          </a:blip>
          <a:srcRect/>
          <a:stretch/>
        </p:blipFill>
        <p:spPr>
          <a:xfrm>
            <a:off x="2904748" y="241554"/>
            <a:ext cx="3012393" cy="1661926"/>
          </a:xfrm>
          <a:prstGeom prst="rect">
            <a:avLst/>
          </a:prstGeom>
          <a:noFill/>
          <a:ln>
            <a:noFill/>
          </a:ln>
        </p:spPr>
      </p:pic>
      <p:sp>
        <p:nvSpPr>
          <p:cNvPr id="55" name="Google Shape;55;p14"/>
          <p:cNvSpPr txBox="1">
            <a:spLocks noGrp="1"/>
          </p:cNvSpPr>
          <p:nvPr>
            <p:ph type="ctrTitle"/>
          </p:nvPr>
        </p:nvSpPr>
        <p:spPr>
          <a:xfrm>
            <a:off x="960787" y="1922678"/>
            <a:ext cx="6914100" cy="6405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rgbClr val="4E4C83"/>
              </a:buClr>
              <a:buSzPts val="2500"/>
              <a:buFont typeface="Calibri"/>
              <a:buNone/>
              <a:defRPr sz="25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56" name="Google Shape;56;p14"/>
          <p:cNvPicPr preferRelativeResize="0"/>
          <p:nvPr/>
        </p:nvPicPr>
        <p:blipFill rotWithShape="1">
          <a:blip r:embed="rId3">
            <a:alphaModFix/>
          </a:blip>
          <a:srcRect/>
          <a:stretch/>
        </p:blipFill>
        <p:spPr>
          <a:xfrm>
            <a:off x="0" y="2669333"/>
            <a:ext cx="6881958" cy="2470007"/>
          </a:xfrm>
          <a:prstGeom prst="rect">
            <a:avLst/>
          </a:prstGeom>
          <a:noFill/>
          <a:ln>
            <a:noFill/>
          </a:ln>
        </p:spPr>
      </p:pic>
      <p:sp>
        <p:nvSpPr>
          <p:cNvPr id="57" name="Google Shape;57;p14"/>
          <p:cNvSpPr txBox="1">
            <a:spLocks noGrp="1"/>
          </p:cNvSpPr>
          <p:nvPr>
            <p:ph type="subTitle" idx="1"/>
          </p:nvPr>
        </p:nvSpPr>
        <p:spPr>
          <a:xfrm>
            <a:off x="960787" y="2611199"/>
            <a:ext cx="6914100" cy="306300"/>
          </a:xfrm>
          <a:prstGeom prst="rect">
            <a:avLst/>
          </a:prstGeom>
          <a:noFill/>
          <a:ln>
            <a:noFill/>
          </a:ln>
        </p:spPr>
        <p:txBody>
          <a:bodyPr spcFirstLastPara="1" wrap="square" lIns="68575" tIns="34275" rIns="68575" bIns="34275" anchor="t" anchorCtr="0">
            <a:noAutofit/>
          </a:bodyPr>
          <a:lstStyle>
            <a:lvl1pPr marR="0" lvl="0" algn="ctr" rtl="0">
              <a:spcBef>
                <a:spcPts val="300"/>
              </a:spcBef>
              <a:spcAft>
                <a:spcPts val="0"/>
              </a:spcAft>
              <a:buClr>
                <a:srgbClr val="4E4C83"/>
              </a:buClr>
              <a:buSzPts val="1500"/>
              <a:buFont typeface="Arial"/>
              <a:buNone/>
              <a:defRPr sz="1500" b="1" i="0" u="none" strike="noStrike" cap="none">
                <a:solidFill>
                  <a:srgbClr val="4E4C83"/>
                </a:solidFill>
                <a:latin typeface="Calibri"/>
                <a:ea typeface="Calibri"/>
                <a:cs typeface="Calibri"/>
                <a:sym typeface="Calibri"/>
              </a:defRPr>
            </a:lvl1pPr>
            <a:lvl2pPr marR="0" lvl="1" algn="ctr" rtl="0">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R="0" lvl="2" algn="ctr"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3pPr>
            <a:lvl4pPr marR="0" lvl="3"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R="0" lvl="4"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R="0" lvl="5"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6pPr>
            <a:lvl7pPr marR="0" lvl="6"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7pPr>
            <a:lvl8pPr marR="0" lvl="7"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8pPr>
            <a:lvl9pPr marR="0" lvl="8" algn="ctr" rtl="0">
              <a:spcBef>
                <a:spcPts val="1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6">
  <p:cSld name="G6">
    <p:spTree>
      <p:nvGrpSpPr>
        <p:cNvPr id="1" name="Shape 112"/>
        <p:cNvGrpSpPr/>
        <p:nvPr/>
      </p:nvGrpSpPr>
      <p:grpSpPr>
        <a:xfrm>
          <a:off x="0" y="0"/>
          <a:ext cx="0" cy="0"/>
          <a:chOff x="0" y="0"/>
          <a:chExt cx="0" cy="0"/>
        </a:xfrm>
      </p:grpSpPr>
      <p:sp>
        <p:nvSpPr>
          <p:cNvPr id="113" name="Google Shape;113;p27"/>
          <p:cNvSpPr>
            <a:spLocks noGrp="1"/>
          </p:cNvSpPr>
          <p:nvPr>
            <p:ph type="pic" idx="2"/>
          </p:nvPr>
        </p:nvSpPr>
        <p:spPr>
          <a:xfrm>
            <a:off x="181535" y="171450"/>
            <a:ext cx="4588800" cy="4538400"/>
          </a:xfrm>
          <a:prstGeom prst="rect">
            <a:avLst/>
          </a:prstGeom>
          <a:solidFill>
            <a:srgbClr val="A5A5A5"/>
          </a:solidFill>
          <a:ln>
            <a:noFill/>
          </a:ln>
        </p:spPr>
      </p:sp>
      <p:sp>
        <p:nvSpPr>
          <p:cNvPr id="114" name="Google Shape;114;p27"/>
          <p:cNvSpPr>
            <a:spLocks noGrp="1"/>
          </p:cNvSpPr>
          <p:nvPr>
            <p:ph type="pic" idx="3"/>
          </p:nvPr>
        </p:nvSpPr>
        <p:spPr>
          <a:xfrm>
            <a:off x="7524000" y="951534"/>
            <a:ext cx="1620000" cy="3239700"/>
          </a:xfrm>
          <a:prstGeom prst="rect">
            <a:avLst/>
          </a:prstGeom>
          <a:solidFill>
            <a:srgbClr val="A5A5A5"/>
          </a:solidFill>
          <a:ln>
            <a:noFill/>
          </a:ln>
        </p:spPr>
      </p:sp>
      <p:sp>
        <p:nvSpPr>
          <p:cNvPr id="115" name="Google Shape;115;p27"/>
          <p:cNvSpPr txBox="1">
            <a:spLocks noGrp="1"/>
          </p:cNvSpPr>
          <p:nvPr>
            <p:ph type="title"/>
          </p:nvPr>
        </p:nvSpPr>
        <p:spPr>
          <a:xfrm>
            <a:off x="4321100" y="2125955"/>
            <a:ext cx="2804700" cy="891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8">
  <p:cSld name="G8">
    <p:spTree>
      <p:nvGrpSpPr>
        <p:cNvPr id="1" name="Shape 120"/>
        <p:cNvGrpSpPr/>
        <p:nvPr/>
      </p:nvGrpSpPr>
      <p:grpSpPr>
        <a:xfrm>
          <a:off x="0" y="0"/>
          <a:ext cx="0" cy="0"/>
          <a:chOff x="0" y="0"/>
          <a:chExt cx="0" cy="0"/>
        </a:xfrm>
      </p:grpSpPr>
      <p:sp>
        <p:nvSpPr>
          <p:cNvPr id="121" name="Google Shape;121;p29"/>
          <p:cNvSpPr txBox="1">
            <a:spLocks noGrp="1"/>
          </p:cNvSpPr>
          <p:nvPr>
            <p:ph type="title"/>
          </p:nvPr>
        </p:nvSpPr>
        <p:spPr>
          <a:xfrm>
            <a:off x="908800" y="928014"/>
            <a:ext cx="32067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2" name="Google Shape;122;p29"/>
          <p:cNvSpPr txBox="1">
            <a:spLocks noGrp="1"/>
          </p:cNvSpPr>
          <p:nvPr>
            <p:ph type="body" idx="1"/>
          </p:nvPr>
        </p:nvSpPr>
        <p:spPr>
          <a:xfrm>
            <a:off x="4347884" y="928014"/>
            <a:ext cx="4194300" cy="34590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lt1"/>
              </a:buClr>
              <a:buSzPts val="900"/>
              <a:buFont typeface="Arial"/>
              <a:buChar char="•"/>
              <a:defRPr sz="900" b="0" i="0" u="none" strike="noStrike" cap="none">
                <a:solidFill>
                  <a:schemeClr val="lt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9">
  <p:cSld name="G9">
    <p:spTree>
      <p:nvGrpSpPr>
        <p:cNvPr id="1" name="Shape 123"/>
        <p:cNvGrpSpPr/>
        <p:nvPr/>
      </p:nvGrpSpPr>
      <p:grpSpPr>
        <a:xfrm>
          <a:off x="0" y="0"/>
          <a:ext cx="0" cy="0"/>
          <a:chOff x="0" y="0"/>
          <a:chExt cx="0" cy="0"/>
        </a:xfrm>
      </p:grpSpPr>
      <p:sp>
        <p:nvSpPr>
          <p:cNvPr id="124" name="Google Shape;124;p30"/>
          <p:cNvSpPr>
            <a:spLocks noGrp="1"/>
          </p:cNvSpPr>
          <p:nvPr>
            <p:ph type="pic" idx="2"/>
          </p:nvPr>
        </p:nvSpPr>
        <p:spPr>
          <a:xfrm>
            <a:off x="2290523" y="223982"/>
            <a:ext cx="4355700" cy="4455600"/>
          </a:xfrm>
          <a:prstGeom prst="ellipse">
            <a:avLst/>
          </a:prstGeom>
          <a:solidFill>
            <a:srgbClr val="BFBFBF"/>
          </a:solidFill>
          <a:ln>
            <a:noFill/>
          </a:ln>
        </p:spPr>
      </p:sp>
      <p:sp>
        <p:nvSpPr>
          <p:cNvPr id="125" name="Google Shape;125;p30"/>
          <p:cNvSpPr/>
          <p:nvPr/>
        </p:nvSpPr>
        <p:spPr>
          <a:xfrm rot="10800000">
            <a:off x="6344502" y="2600470"/>
            <a:ext cx="2799498" cy="2543030"/>
          </a:xfrm>
          <a:custGeom>
            <a:avLst/>
            <a:gdLst/>
            <a:ahLst/>
            <a:cxnLst/>
            <a:rect l="l" t="t" r="r" b="b"/>
            <a:pathLst>
              <a:path w="7465328" h="6781413" extrusionOk="0">
                <a:moveTo>
                  <a:pt x="1583601" y="0"/>
                </a:moveTo>
                <a:lnTo>
                  <a:pt x="5881728" y="0"/>
                </a:lnTo>
                <a:lnTo>
                  <a:pt x="6106984" y="168444"/>
                </a:lnTo>
                <a:cubicBezTo>
                  <a:pt x="6936558" y="853070"/>
                  <a:pt x="7465328" y="1889159"/>
                  <a:pt x="7465328" y="3048749"/>
                </a:cubicBezTo>
                <a:cubicBezTo>
                  <a:pt x="7465328" y="5110242"/>
                  <a:pt x="5794156" y="6781413"/>
                  <a:pt x="3732664" y="6781413"/>
                </a:cubicBezTo>
                <a:cubicBezTo>
                  <a:pt x="1671171" y="6781413"/>
                  <a:pt x="0" y="5110242"/>
                  <a:pt x="0" y="3048749"/>
                </a:cubicBezTo>
                <a:cubicBezTo>
                  <a:pt x="0" y="1889159"/>
                  <a:pt x="528769" y="853070"/>
                  <a:pt x="1358343" y="168444"/>
                </a:cubicBezTo>
                <a:close/>
              </a:path>
            </a:pathLst>
          </a:custGeom>
          <a:solidFill>
            <a:srgbClr val="E97F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700" b="0" i="0" u="none" strike="noStrike" cap="none">
              <a:solidFill>
                <a:schemeClr val="lt1"/>
              </a:solidFill>
              <a:latin typeface="Calibri"/>
              <a:ea typeface="Calibri"/>
              <a:cs typeface="Calibri"/>
              <a:sym typeface="Calibri"/>
            </a:endParaRPr>
          </a:p>
        </p:txBody>
      </p:sp>
      <p:sp>
        <p:nvSpPr>
          <p:cNvPr id="126" name="Google Shape;126;p30"/>
          <p:cNvSpPr txBox="1">
            <a:spLocks noGrp="1"/>
          </p:cNvSpPr>
          <p:nvPr>
            <p:ph type="title"/>
          </p:nvPr>
        </p:nvSpPr>
        <p:spPr>
          <a:xfrm>
            <a:off x="5652245" y="3509896"/>
            <a:ext cx="3206700" cy="891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10">
  <p:cSld name="G10">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835819" y="894828"/>
            <a:ext cx="37506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31"/>
          <p:cNvSpPr txBox="1">
            <a:spLocks noGrp="1"/>
          </p:cNvSpPr>
          <p:nvPr>
            <p:ph type="body" idx="1"/>
          </p:nvPr>
        </p:nvSpPr>
        <p:spPr>
          <a:xfrm>
            <a:off x="835819" y="1936377"/>
            <a:ext cx="3750600" cy="2146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31"/>
          <p:cNvSpPr txBox="1">
            <a:spLocks noGrp="1"/>
          </p:cNvSpPr>
          <p:nvPr>
            <p:ph type="body" idx="2"/>
          </p:nvPr>
        </p:nvSpPr>
        <p:spPr>
          <a:xfrm>
            <a:off x="4832747" y="1936377"/>
            <a:ext cx="3750600" cy="2146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11">
  <p:cSld name="G11">
    <p:spTree>
      <p:nvGrpSpPr>
        <p:cNvPr id="1" name="Shape 131"/>
        <p:cNvGrpSpPr/>
        <p:nvPr/>
      </p:nvGrpSpPr>
      <p:grpSpPr>
        <a:xfrm>
          <a:off x="0" y="0"/>
          <a:ext cx="0" cy="0"/>
          <a:chOff x="0" y="0"/>
          <a:chExt cx="0" cy="0"/>
        </a:xfrm>
      </p:grpSpPr>
      <p:sp>
        <p:nvSpPr>
          <p:cNvPr id="132" name="Google Shape;132;p32"/>
          <p:cNvSpPr txBox="1">
            <a:spLocks noGrp="1"/>
          </p:cNvSpPr>
          <p:nvPr>
            <p:ph type="body" idx="1"/>
          </p:nvPr>
        </p:nvSpPr>
        <p:spPr>
          <a:xfrm>
            <a:off x="717947" y="1984835"/>
            <a:ext cx="3729000" cy="2248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32"/>
          <p:cNvSpPr txBox="1">
            <a:spLocks noGrp="1"/>
          </p:cNvSpPr>
          <p:nvPr>
            <p:ph type="body" idx="2"/>
          </p:nvPr>
        </p:nvSpPr>
        <p:spPr>
          <a:xfrm>
            <a:off x="718883" y="994172"/>
            <a:ext cx="3728100" cy="890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4E4C83"/>
              </a:buClr>
              <a:buSzPts val="2700"/>
              <a:buFont typeface="Arial"/>
              <a:buNone/>
              <a:defRPr sz="2700" b="1" i="0" u="none" strike="noStrike" cap="none">
                <a:solidFill>
                  <a:srgbClr val="4E4C83"/>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32"/>
          <p:cNvSpPr txBox="1">
            <a:spLocks noGrp="1"/>
          </p:cNvSpPr>
          <p:nvPr>
            <p:ph type="body" idx="3"/>
          </p:nvPr>
        </p:nvSpPr>
        <p:spPr>
          <a:xfrm>
            <a:off x="4597003" y="1984835"/>
            <a:ext cx="3729000" cy="2248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32"/>
          <p:cNvSpPr txBox="1">
            <a:spLocks noGrp="1"/>
          </p:cNvSpPr>
          <p:nvPr>
            <p:ph type="body" idx="4"/>
          </p:nvPr>
        </p:nvSpPr>
        <p:spPr>
          <a:xfrm>
            <a:off x="4597003" y="994172"/>
            <a:ext cx="3729000" cy="890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4E4C83"/>
              </a:buClr>
              <a:buSzPts val="2700"/>
              <a:buFont typeface="Arial"/>
              <a:buNone/>
              <a:defRPr sz="2700" b="1" i="0" u="none" strike="noStrike" cap="none">
                <a:solidFill>
                  <a:srgbClr val="4E4C83"/>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 16">
  <p:cSld name="G 16">
    <p:spTree>
      <p:nvGrpSpPr>
        <p:cNvPr id="1" name="Shape 149"/>
        <p:cNvGrpSpPr/>
        <p:nvPr/>
      </p:nvGrpSpPr>
      <p:grpSpPr>
        <a:xfrm>
          <a:off x="0" y="0"/>
          <a:ext cx="0" cy="0"/>
          <a:chOff x="0" y="0"/>
          <a:chExt cx="0" cy="0"/>
        </a:xfrm>
      </p:grpSpPr>
      <p:sp>
        <p:nvSpPr>
          <p:cNvPr id="150" name="Google Shape;150;p35"/>
          <p:cNvSpPr>
            <a:spLocks noGrp="1"/>
          </p:cNvSpPr>
          <p:nvPr>
            <p:ph type="pic" idx="2"/>
          </p:nvPr>
        </p:nvSpPr>
        <p:spPr>
          <a:xfrm>
            <a:off x="612159" y="981271"/>
            <a:ext cx="1284000" cy="1267500"/>
          </a:xfrm>
          <a:prstGeom prst="ellipse">
            <a:avLst/>
          </a:prstGeom>
          <a:solidFill>
            <a:srgbClr val="A5A5A5"/>
          </a:solidFill>
          <a:ln>
            <a:noFill/>
          </a:ln>
        </p:spPr>
      </p:sp>
      <p:sp>
        <p:nvSpPr>
          <p:cNvPr id="151" name="Google Shape;151;p35"/>
          <p:cNvSpPr txBox="1">
            <a:spLocks noGrp="1"/>
          </p:cNvSpPr>
          <p:nvPr>
            <p:ph type="title"/>
          </p:nvPr>
        </p:nvSpPr>
        <p:spPr>
          <a:xfrm>
            <a:off x="582147" y="383408"/>
            <a:ext cx="4863900" cy="463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2" name="Google Shape;152;p35"/>
          <p:cNvSpPr txBox="1">
            <a:spLocks noGrp="1"/>
          </p:cNvSpPr>
          <p:nvPr>
            <p:ph type="body" idx="1"/>
          </p:nvPr>
        </p:nvSpPr>
        <p:spPr>
          <a:xfrm>
            <a:off x="1994522" y="1257368"/>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a:spLocks noGrp="1"/>
          </p:cNvSpPr>
          <p:nvPr>
            <p:ph type="pic" idx="3"/>
          </p:nvPr>
        </p:nvSpPr>
        <p:spPr>
          <a:xfrm>
            <a:off x="3406894" y="1267286"/>
            <a:ext cx="2557200" cy="2525100"/>
          </a:xfrm>
          <a:prstGeom prst="ellipse">
            <a:avLst/>
          </a:prstGeom>
          <a:solidFill>
            <a:srgbClr val="A5A5A5"/>
          </a:solidFill>
          <a:ln>
            <a:noFill/>
          </a:ln>
        </p:spPr>
      </p:sp>
      <p:sp>
        <p:nvSpPr>
          <p:cNvPr id="154" name="Google Shape;154;p35"/>
          <p:cNvSpPr txBox="1">
            <a:spLocks noGrp="1"/>
          </p:cNvSpPr>
          <p:nvPr>
            <p:ph type="body" idx="4"/>
          </p:nvPr>
        </p:nvSpPr>
        <p:spPr>
          <a:xfrm>
            <a:off x="3697967" y="390929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35"/>
          <p:cNvSpPr>
            <a:spLocks noGrp="1"/>
          </p:cNvSpPr>
          <p:nvPr>
            <p:ph type="pic" idx="5"/>
          </p:nvPr>
        </p:nvSpPr>
        <p:spPr>
          <a:xfrm>
            <a:off x="612159" y="2635259"/>
            <a:ext cx="1284000" cy="1267500"/>
          </a:xfrm>
          <a:prstGeom prst="ellipse">
            <a:avLst/>
          </a:prstGeom>
          <a:solidFill>
            <a:srgbClr val="A5A5A5"/>
          </a:solidFill>
          <a:ln>
            <a:noFill/>
          </a:ln>
        </p:spPr>
      </p:sp>
      <p:sp>
        <p:nvSpPr>
          <p:cNvPr id="156" name="Google Shape;156;p35"/>
          <p:cNvSpPr txBox="1">
            <a:spLocks noGrp="1"/>
          </p:cNvSpPr>
          <p:nvPr>
            <p:ph type="body" idx="6"/>
          </p:nvPr>
        </p:nvSpPr>
        <p:spPr>
          <a:xfrm>
            <a:off x="1994522" y="2911356"/>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35"/>
          <p:cNvSpPr>
            <a:spLocks noGrp="1"/>
          </p:cNvSpPr>
          <p:nvPr>
            <p:ph type="pic" idx="7"/>
          </p:nvPr>
        </p:nvSpPr>
        <p:spPr>
          <a:xfrm>
            <a:off x="7475028" y="981271"/>
            <a:ext cx="1284000" cy="1267500"/>
          </a:xfrm>
          <a:prstGeom prst="ellipse">
            <a:avLst/>
          </a:prstGeom>
          <a:solidFill>
            <a:srgbClr val="A5A5A5"/>
          </a:solidFill>
          <a:ln>
            <a:noFill/>
          </a:ln>
        </p:spPr>
      </p:sp>
      <p:sp>
        <p:nvSpPr>
          <p:cNvPr id="158" name="Google Shape;158;p35"/>
          <p:cNvSpPr>
            <a:spLocks noGrp="1"/>
          </p:cNvSpPr>
          <p:nvPr>
            <p:ph type="pic" idx="8"/>
          </p:nvPr>
        </p:nvSpPr>
        <p:spPr>
          <a:xfrm>
            <a:off x="7475028" y="2635259"/>
            <a:ext cx="1284000" cy="1267500"/>
          </a:xfrm>
          <a:prstGeom prst="ellipse">
            <a:avLst/>
          </a:prstGeom>
          <a:solidFill>
            <a:srgbClr val="A5A5A5"/>
          </a:solidFill>
          <a:ln>
            <a:noFill/>
          </a:ln>
        </p:spPr>
      </p:sp>
      <p:sp>
        <p:nvSpPr>
          <p:cNvPr id="159" name="Google Shape;159;p35"/>
          <p:cNvSpPr txBox="1">
            <a:spLocks noGrp="1"/>
          </p:cNvSpPr>
          <p:nvPr>
            <p:ph type="body" idx="9"/>
          </p:nvPr>
        </p:nvSpPr>
        <p:spPr>
          <a:xfrm>
            <a:off x="6119407" y="1257368"/>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body" idx="13"/>
          </p:nvPr>
        </p:nvSpPr>
        <p:spPr>
          <a:xfrm>
            <a:off x="6119407" y="2911356"/>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18">
  <p:cSld name="G18">
    <p:spTree>
      <p:nvGrpSpPr>
        <p:cNvPr id="1" name="Shape 161"/>
        <p:cNvGrpSpPr/>
        <p:nvPr/>
      </p:nvGrpSpPr>
      <p:grpSpPr>
        <a:xfrm>
          <a:off x="0" y="0"/>
          <a:ext cx="0" cy="0"/>
          <a:chOff x="0" y="0"/>
          <a:chExt cx="0" cy="0"/>
        </a:xfrm>
      </p:grpSpPr>
      <p:sp>
        <p:nvSpPr>
          <p:cNvPr id="162" name="Google Shape;162;p36"/>
          <p:cNvSpPr>
            <a:spLocks noGrp="1"/>
          </p:cNvSpPr>
          <p:nvPr>
            <p:ph type="pic" idx="2"/>
          </p:nvPr>
        </p:nvSpPr>
        <p:spPr>
          <a:xfrm>
            <a:off x="784355" y="995183"/>
            <a:ext cx="1134000" cy="1119600"/>
          </a:xfrm>
          <a:prstGeom prst="ellipse">
            <a:avLst/>
          </a:prstGeom>
          <a:solidFill>
            <a:srgbClr val="A5A5A5"/>
          </a:solidFill>
          <a:ln>
            <a:noFill/>
          </a:ln>
        </p:spPr>
      </p:sp>
      <p:sp>
        <p:nvSpPr>
          <p:cNvPr id="163" name="Google Shape;163;p36"/>
          <p:cNvSpPr txBox="1">
            <a:spLocks noGrp="1"/>
          </p:cNvSpPr>
          <p:nvPr>
            <p:ph type="title"/>
          </p:nvPr>
        </p:nvSpPr>
        <p:spPr>
          <a:xfrm>
            <a:off x="582147" y="383408"/>
            <a:ext cx="4863900" cy="463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4" name="Google Shape;164;p36"/>
          <p:cNvSpPr txBox="1">
            <a:spLocks noGrp="1"/>
          </p:cNvSpPr>
          <p:nvPr>
            <p:ph type="body" idx="1"/>
          </p:nvPr>
        </p:nvSpPr>
        <p:spPr>
          <a:xfrm>
            <a:off x="2005510" y="1326016"/>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36"/>
          <p:cNvSpPr>
            <a:spLocks noGrp="1"/>
          </p:cNvSpPr>
          <p:nvPr>
            <p:ph type="pic" idx="3"/>
          </p:nvPr>
        </p:nvSpPr>
        <p:spPr>
          <a:xfrm>
            <a:off x="3335559" y="1168576"/>
            <a:ext cx="2557200" cy="2525100"/>
          </a:xfrm>
          <a:prstGeom prst="ellipse">
            <a:avLst/>
          </a:prstGeom>
          <a:solidFill>
            <a:srgbClr val="A5A5A5"/>
          </a:solidFill>
          <a:ln>
            <a:noFill/>
          </a:ln>
        </p:spPr>
      </p:sp>
      <p:sp>
        <p:nvSpPr>
          <p:cNvPr id="166" name="Google Shape;166;p36"/>
          <p:cNvSpPr txBox="1">
            <a:spLocks noGrp="1"/>
          </p:cNvSpPr>
          <p:nvPr>
            <p:ph type="body" idx="4"/>
          </p:nvPr>
        </p:nvSpPr>
        <p:spPr>
          <a:xfrm>
            <a:off x="3697967" y="390929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36"/>
          <p:cNvSpPr>
            <a:spLocks noGrp="1"/>
          </p:cNvSpPr>
          <p:nvPr>
            <p:ph type="pic" idx="5"/>
          </p:nvPr>
        </p:nvSpPr>
        <p:spPr>
          <a:xfrm>
            <a:off x="332031" y="2145069"/>
            <a:ext cx="1284000" cy="1267500"/>
          </a:xfrm>
          <a:prstGeom prst="ellipse">
            <a:avLst/>
          </a:prstGeom>
          <a:solidFill>
            <a:srgbClr val="A5A5A5"/>
          </a:solidFill>
          <a:ln>
            <a:noFill/>
          </a:ln>
        </p:spPr>
      </p:sp>
      <p:sp>
        <p:nvSpPr>
          <p:cNvPr id="168" name="Google Shape;168;p36"/>
          <p:cNvSpPr txBox="1">
            <a:spLocks noGrp="1"/>
          </p:cNvSpPr>
          <p:nvPr>
            <p:ph type="body" idx="6"/>
          </p:nvPr>
        </p:nvSpPr>
        <p:spPr>
          <a:xfrm>
            <a:off x="1749908" y="2431052"/>
            <a:ext cx="1242900" cy="6084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36"/>
          <p:cNvSpPr>
            <a:spLocks noGrp="1"/>
          </p:cNvSpPr>
          <p:nvPr>
            <p:ph type="pic" idx="7"/>
          </p:nvPr>
        </p:nvSpPr>
        <p:spPr>
          <a:xfrm>
            <a:off x="1014638" y="3339831"/>
            <a:ext cx="1134000" cy="1119600"/>
          </a:xfrm>
          <a:prstGeom prst="ellipse">
            <a:avLst/>
          </a:prstGeom>
          <a:solidFill>
            <a:srgbClr val="A5A5A5"/>
          </a:solidFill>
          <a:ln>
            <a:noFill/>
          </a:ln>
        </p:spPr>
      </p:sp>
      <p:sp>
        <p:nvSpPr>
          <p:cNvPr id="170" name="Google Shape;170;p36"/>
          <p:cNvSpPr txBox="1">
            <a:spLocks noGrp="1"/>
          </p:cNvSpPr>
          <p:nvPr>
            <p:ph type="body" idx="8"/>
          </p:nvPr>
        </p:nvSpPr>
        <p:spPr>
          <a:xfrm>
            <a:off x="2232398" y="3564933"/>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36"/>
          <p:cNvSpPr>
            <a:spLocks noGrp="1"/>
          </p:cNvSpPr>
          <p:nvPr>
            <p:ph type="pic" idx="9"/>
          </p:nvPr>
        </p:nvSpPr>
        <p:spPr>
          <a:xfrm>
            <a:off x="7297901" y="942489"/>
            <a:ext cx="1134000" cy="1119600"/>
          </a:xfrm>
          <a:prstGeom prst="ellipse">
            <a:avLst/>
          </a:prstGeom>
          <a:solidFill>
            <a:srgbClr val="A5A5A5"/>
          </a:solidFill>
          <a:ln>
            <a:noFill/>
          </a:ln>
        </p:spPr>
      </p:sp>
      <p:sp>
        <p:nvSpPr>
          <p:cNvPr id="172" name="Google Shape;172;p36"/>
          <p:cNvSpPr>
            <a:spLocks noGrp="1"/>
          </p:cNvSpPr>
          <p:nvPr>
            <p:ph type="pic" idx="13"/>
          </p:nvPr>
        </p:nvSpPr>
        <p:spPr>
          <a:xfrm>
            <a:off x="7222460" y="3412718"/>
            <a:ext cx="1134000" cy="1119600"/>
          </a:xfrm>
          <a:prstGeom prst="ellipse">
            <a:avLst/>
          </a:prstGeom>
          <a:solidFill>
            <a:srgbClr val="A5A5A5"/>
          </a:solidFill>
          <a:ln>
            <a:noFill/>
          </a:ln>
        </p:spPr>
      </p:sp>
      <p:sp>
        <p:nvSpPr>
          <p:cNvPr id="173" name="Google Shape;173;p36"/>
          <p:cNvSpPr>
            <a:spLocks noGrp="1"/>
          </p:cNvSpPr>
          <p:nvPr>
            <p:ph type="pic" idx="14"/>
          </p:nvPr>
        </p:nvSpPr>
        <p:spPr>
          <a:xfrm>
            <a:off x="7573272" y="2104728"/>
            <a:ext cx="1284000" cy="1267500"/>
          </a:xfrm>
          <a:prstGeom prst="ellipse">
            <a:avLst/>
          </a:prstGeom>
          <a:solidFill>
            <a:srgbClr val="A5A5A5"/>
          </a:solidFill>
          <a:ln>
            <a:noFill/>
          </a:ln>
        </p:spPr>
      </p:sp>
      <p:sp>
        <p:nvSpPr>
          <p:cNvPr id="174" name="Google Shape;174;p36"/>
          <p:cNvSpPr txBox="1">
            <a:spLocks noGrp="1"/>
          </p:cNvSpPr>
          <p:nvPr>
            <p:ph type="body" idx="15"/>
          </p:nvPr>
        </p:nvSpPr>
        <p:spPr>
          <a:xfrm>
            <a:off x="5874589" y="1326017"/>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body" idx="16"/>
          </p:nvPr>
        </p:nvSpPr>
        <p:spPr>
          <a:xfrm>
            <a:off x="5863103" y="3564933"/>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body" idx="17"/>
          </p:nvPr>
        </p:nvSpPr>
        <p:spPr>
          <a:xfrm>
            <a:off x="6224810" y="2423116"/>
            <a:ext cx="1242900" cy="6084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19">
  <p:cSld name="G19">
    <p:spTree>
      <p:nvGrpSpPr>
        <p:cNvPr id="1" name="Shape 177"/>
        <p:cNvGrpSpPr/>
        <p:nvPr/>
      </p:nvGrpSpPr>
      <p:grpSpPr>
        <a:xfrm>
          <a:off x="0" y="0"/>
          <a:ext cx="0" cy="0"/>
          <a:chOff x="0" y="0"/>
          <a:chExt cx="0" cy="0"/>
        </a:xfrm>
      </p:grpSpPr>
      <p:sp>
        <p:nvSpPr>
          <p:cNvPr id="178" name="Google Shape;178;p37"/>
          <p:cNvSpPr>
            <a:spLocks noGrp="1"/>
          </p:cNvSpPr>
          <p:nvPr>
            <p:ph type="pic" idx="2"/>
          </p:nvPr>
        </p:nvSpPr>
        <p:spPr>
          <a:xfrm>
            <a:off x="6813788" y="1782824"/>
            <a:ext cx="1650600" cy="1656300"/>
          </a:xfrm>
          <a:prstGeom prst="roundRect">
            <a:avLst>
              <a:gd name="adj" fmla="val 16667"/>
            </a:avLst>
          </a:prstGeom>
          <a:solidFill>
            <a:srgbClr val="A5A5A5"/>
          </a:solidFill>
          <a:ln>
            <a:noFill/>
          </a:ln>
        </p:spPr>
      </p:sp>
      <p:sp>
        <p:nvSpPr>
          <p:cNvPr id="179" name="Google Shape;179;p37"/>
          <p:cNvSpPr>
            <a:spLocks noGrp="1"/>
          </p:cNvSpPr>
          <p:nvPr>
            <p:ph type="pic" idx="3"/>
          </p:nvPr>
        </p:nvSpPr>
        <p:spPr>
          <a:xfrm>
            <a:off x="906728" y="1809400"/>
            <a:ext cx="1650600" cy="1629600"/>
          </a:xfrm>
          <a:prstGeom prst="roundRect">
            <a:avLst>
              <a:gd name="adj" fmla="val 16667"/>
            </a:avLst>
          </a:prstGeom>
          <a:solidFill>
            <a:srgbClr val="A5A5A5"/>
          </a:solidFill>
          <a:ln>
            <a:noFill/>
          </a:ln>
        </p:spPr>
      </p:sp>
      <p:sp>
        <p:nvSpPr>
          <p:cNvPr id="180" name="Google Shape;180;p37"/>
          <p:cNvSpPr txBox="1">
            <a:spLocks noGrp="1"/>
          </p:cNvSpPr>
          <p:nvPr>
            <p:ph type="title"/>
          </p:nvPr>
        </p:nvSpPr>
        <p:spPr>
          <a:xfrm>
            <a:off x="582147" y="383408"/>
            <a:ext cx="4863900" cy="463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1" name="Google Shape;181;p37"/>
          <p:cNvSpPr txBox="1">
            <a:spLocks noGrp="1"/>
          </p:cNvSpPr>
          <p:nvPr>
            <p:ph type="body" idx="1"/>
          </p:nvPr>
        </p:nvSpPr>
        <p:spPr>
          <a:xfrm>
            <a:off x="793938" y="357036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37"/>
          <p:cNvSpPr>
            <a:spLocks noGrp="1"/>
          </p:cNvSpPr>
          <p:nvPr>
            <p:ph type="pic" idx="4"/>
          </p:nvPr>
        </p:nvSpPr>
        <p:spPr>
          <a:xfrm>
            <a:off x="3406894" y="1267286"/>
            <a:ext cx="2557200" cy="2525100"/>
          </a:xfrm>
          <a:prstGeom prst="roundRect">
            <a:avLst>
              <a:gd name="adj" fmla="val 16667"/>
            </a:avLst>
          </a:prstGeom>
          <a:solidFill>
            <a:srgbClr val="A5A5A5"/>
          </a:solidFill>
          <a:ln>
            <a:noFill/>
          </a:ln>
        </p:spPr>
      </p:sp>
      <p:sp>
        <p:nvSpPr>
          <p:cNvPr id="183" name="Google Shape;183;p37"/>
          <p:cNvSpPr txBox="1">
            <a:spLocks noGrp="1"/>
          </p:cNvSpPr>
          <p:nvPr>
            <p:ph type="body" idx="5"/>
          </p:nvPr>
        </p:nvSpPr>
        <p:spPr>
          <a:xfrm>
            <a:off x="6603068" y="357036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37"/>
          <p:cNvSpPr txBox="1">
            <a:spLocks noGrp="1"/>
          </p:cNvSpPr>
          <p:nvPr>
            <p:ph type="body" idx="6"/>
          </p:nvPr>
        </p:nvSpPr>
        <p:spPr>
          <a:xfrm>
            <a:off x="3697967" y="390929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21">
  <p:cSld name="G21">
    <p:spTree>
      <p:nvGrpSpPr>
        <p:cNvPr id="1" name="Shape 185"/>
        <p:cNvGrpSpPr/>
        <p:nvPr/>
      </p:nvGrpSpPr>
      <p:grpSpPr>
        <a:xfrm>
          <a:off x="0" y="0"/>
          <a:ext cx="0" cy="0"/>
          <a:chOff x="0" y="0"/>
          <a:chExt cx="0" cy="0"/>
        </a:xfrm>
      </p:grpSpPr>
      <p:sp>
        <p:nvSpPr>
          <p:cNvPr id="186" name="Google Shape;186;p38"/>
          <p:cNvSpPr>
            <a:spLocks noGrp="1"/>
          </p:cNvSpPr>
          <p:nvPr>
            <p:ph type="pic" idx="2"/>
          </p:nvPr>
        </p:nvSpPr>
        <p:spPr>
          <a:xfrm>
            <a:off x="612159" y="981271"/>
            <a:ext cx="1284000" cy="1267500"/>
          </a:xfrm>
          <a:prstGeom prst="roundRect">
            <a:avLst>
              <a:gd name="adj" fmla="val 16667"/>
            </a:avLst>
          </a:prstGeom>
          <a:solidFill>
            <a:srgbClr val="A5A5A5"/>
          </a:solidFill>
          <a:ln>
            <a:noFill/>
          </a:ln>
        </p:spPr>
      </p:sp>
      <p:sp>
        <p:nvSpPr>
          <p:cNvPr id="187" name="Google Shape;187;p38"/>
          <p:cNvSpPr txBox="1">
            <a:spLocks noGrp="1"/>
          </p:cNvSpPr>
          <p:nvPr>
            <p:ph type="title"/>
          </p:nvPr>
        </p:nvSpPr>
        <p:spPr>
          <a:xfrm>
            <a:off x="582147" y="383408"/>
            <a:ext cx="4863900" cy="463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8" name="Google Shape;188;p38"/>
          <p:cNvSpPr txBox="1">
            <a:spLocks noGrp="1"/>
          </p:cNvSpPr>
          <p:nvPr>
            <p:ph type="body" idx="1"/>
          </p:nvPr>
        </p:nvSpPr>
        <p:spPr>
          <a:xfrm>
            <a:off x="1994522" y="1257368"/>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38"/>
          <p:cNvSpPr>
            <a:spLocks noGrp="1"/>
          </p:cNvSpPr>
          <p:nvPr>
            <p:ph type="pic" idx="3"/>
          </p:nvPr>
        </p:nvSpPr>
        <p:spPr>
          <a:xfrm>
            <a:off x="3406894" y="1267286"/>
            <a:ext cx="2557200" cy="2525100"/>
          </a:xfrm>
          <a:prstGeom prst="roundRect">
            <a:avLst>
              <a:gd name="adj" fmla="val 16667"/>
            </a:avLst>
          </a:prstGeom>
          <a:solidFill>
            <a:srgbClr val="A5A5A5"/>
          </a:solidFill>
          <a:ln>
            <a:noFill/>
          </a:ln>
        </p:spPr>
      </p:sp>
      <p:sp>
        <p:nvSpPr>
          <p:cNvPr id="190" name="Google Shape;190;p38"/>
          <p:cNvSpPr txBox="1">
            <a:spLocks noGrp="1"/>
          </p:cNvSpPr>
          <p:nvPr>
            <p:ph type="body" idx="4"/>
          </p:nvPr>
        </p:nvSpPr>
        <p:spPr>
          <a:xfrm>
            <a:off x="3697967" y="3909292"/>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38"/>
          <p:cNvSpPr>
            <a:spLocks noGrp="1"/>
          </p:cNvSpPr>
          <p:nvPr>
            <p:ph type="pic" idx="5"/>
          </p:nvPr>
        </p:nvSpPr>
        <p:spPr>
          <a:xfrm>
            <a:off x="612159" y="2635259"/>
            <a:ext cx="1284000" cy="1267500"/>
          </a:xfrm>
          <a:prstGeom prst="roundRect">
            <a:avLst>
              <a:gd name="adj" fmla="val 16667"/>
            </a:avLst>
          </a:prstGeom>
          <a:solidFill>
            <a:srgbClr val="A5A5A5"/>
          </a:solidFill>
          <a:ln>
            <a:noFill/>
          </a:ln>
        </p:spPr>
      </p:sp>
      <p:sp>
        <p:nvSpPr>
          <p:cNvPr id="192" name="Google Shape;192;p38"/>
          <p:cNvSpPr txBox="1">
            <a:spLocks noGrp="1"/>
          </p:cNvSpPr>
          <p:nvPr>
            <p:ph type="body" idx="6"/>
          </p:nvPr>
        </p:nvSpPr>
        <p:spPr>
          <a:xfrm>
            <a:off x="1994522" y="2911356"/>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38"/>
          <p:cNvSpPr>
            <a:spLocks noGrp="1"/>
          </p:cNvSpPr>
          <p:nvPr>
            <p:ph type="pic" idx="7"/>
          </p:nvPr>
        </p:nvSpPr>
        <p:spPr>
          <a:xfrm>
            <a:off x="7475028" y="981271"/>
            <a:ext cx="1284000" cy="1267500"/>
          </a:xfrm>
          <a:prstGeom prst="roundRect">
            <a:avLst>
              <a:gd name="adj" fmla="val 16667"/>
            </a:avLst>
          </a:prstGeom>
          <a:solidFill>
            <a:srgbClr val="A5A5A5"/>
          </a:solidFill>
          <a:ln>
            <a:noFill/>
          </a:ln>
        </p:spPr>
      </p:sp>
      <p:sp>
        <p:nvSpPr>
          <p:cNvPr id="194" name="Google Shape;194;p38"/>
          <p:cNvSpPr>
            <a:spLocks noGrp="1"/>
          </p:cNvSpPr>
          <p:nvPr>
            <p:ph type="pic" idx="8"/>
          </p:nvPr>
        </p:nvSpPr>
        <p:spPr>
          <a:xfrm>
            <a:off x="7475028" y="2635259"/>
            <a:ext cx="1284000" cy="1267500"/>
          </a:xfrm>
          <a:prstGeom prst="roundRect">
            <a:avLst>
              <a:gd name="adj" fmla="val 16667"/>
            </a:avLst>
          </a:prstGeom>
          <a:solidFill>
            <a:srgbClr val="A5A5A5"/>
          </a:solidFill>
          <a:ln>
            <a:noFill/>
          </a:ln>
        </p:spPr>
      </p:sp>
      <p:sp>
        <p:nvSpPr>
          <p:cNvPr id="195" name="Google Shape;195;p38"/>
          <p:cNvSpPr txBox="1">
            <a:spLocks noGrp="1"/>
          </p:cNvSpPr>
          <p:nvPr>
            <p:ph type="body" idx="9"/>
          </p:nvPr>
        </p:nvSpPr>
        <p:spPr>
          <a:xfrm>
            <a:off x="6119407" y="1257368"/>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Google Shape;196;p38"/>
          <p:cNvSpPr txBox="1">
            <a:spLocks noGrp="1"/>
          </p:cNvSpPr>
          <p:nvPr>
            <p:ph type="body" idx="13"/>
          </p:nvPr>
        </p:nvSpPr>
        <p:spPr>
          <a:xfrm>
            <a:off x="6119407" y="2911356"/>
            <a:ext cx="1242900" cy="810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23">
  <p:cSld name="G23">
    <p:spTree>
      <p:nvGrpSpPr>
        <p:cNvPr id="1" name="Shape 197"/>
        <p:cNvGrpSpPr/>
        <p:nvPr/>
      </p:nvGrpSpPr>
      <p:grpSpPr>
        <a:xfrm>
          <a:off x="0" y="0"/>
          <a:ext cx="0" cy="0"/>
          <a:chOff x="0" y="0"/>
          <a:chExt cx="0" cy="0"/>
        </a:xfrm>
      </p:grpSpPr>
      <p:sp>
        <p:nvSpPr>
          <p:cNvPr id="198" name="Google Shape;198;p39"/>
          <p:cNvSpPr>
            <a:spLocks noGrp="1"/>
          </p:cNvSpPr>
          <p:nvPr>
            <p:ph type="pic" idx="2"/>
          </p:nvPr>
        </p:nvSpPr>
        <p:spPr>
          <a:xfrm>
            <a:off x="784355" y="995183"/>
            <a:ext cx="1027800" cy="1014900"/>
          </a:xfrm>
          <a:prstGeom prst="roundRect">
            <a:avLst>
              <a:gd name="adj" fmla="val 16667"/>
            </a:avLst>
          </a:prstGeom>
          <a:solidFill>
            <a:srgbClr val="A5A5A5"/>
          </a:solidFill>
          <a:ln>
            <a:noFill/>
          </a:ln>
        </p:spPr>
      </p:sp>
      <p:sp>
        <p:nvSpPr>
          <p:cNvPr id="199" name="Google Shape;199;p39"/>
          <p:cNvSpPr txBox="1">
            <a:spLocks noGrp="1"/>
          </p:cNvSpPr>
          <p:nvPr>
            <p:ph type="title"/>
          </p:nvPr>
        </p:nvSpPr>
        <p:spPr>
          <a:xfrm>
            <a:off x="582147" y="383408"/>
            <a:ext cx="4863900" cy="463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0" name="Google Shape;200;p39"/>
          <p:cNvSpPr txBox="1">
            <a:spLocks noGrp="1"/>
          </p:cNvSpPr>
          <p:nvPr>
            <p:ph type="body" idx="1"/>
          </p:nvPr>
        </p:nvSpPr>
        <p:spPr>
          <a:xfrm>
            <a:off x="1915949" y="1213485"/>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39"/>
          <p:cNvSpPr>
            <a:spLocks noGrp="1"/>
          </p:cNvSpPr>
          <p:nvPr>
            <p:ph type="pic" idx="3"/>
          </p:nvPr>
        </p:nvSpPr>
        <p:spPr>
          <a:xfrm>
            <a:off x="3335559" y="1168576"/>
            <a:ext cx="2557200" cy="2525100"/>
          </a:xfrm>
          <a:prstGeom prst="roundRect">
            <a:avLst>
              <a:gd name="adj" fmla="val 16667"/>
            </a:avLst>
          </a:prstGeom>
          <a:solidFill>
            <a:srgbClr val="A5A5A5"/>
          </a:solidFill>
          <a:ln>
            <a:noFill/>
          </a:ln>
        </p:spPr>
      </p:sp>
      <p:sp>
        <p:nvSpPr>
          <p:cNvPr id="202" name="Google Shape;202;p39"/>
          <p:cNvSpPr txBox="1">
            <a:spLocks noGrp="1"/>
          </p:cNvSpPr>
          <p:nvPr>
            <p:ph type="body" idx="4"/>
          </p:nvPr>
        </p:nvSpPr>
        <p:spPr>
          <a:xfrm>
            <a:off x="3639112" y="3894869"/>
            <a:ext cx="1975200" cy="609000"/>
          </a:xfrm>
          <a:prstGeom prst="rect">
            <a:avLst/>
          </a:prstGeom>
          <a:noFill/>
          <a:ln>
            <a:noFill/>
          </a:ln>
        </p:spPr>
        <p:txBody>
          <a:bodyPr spcFirstLastPara="1" wrap="square" lIns="68575" tIns="34275" rIns="68575" bIns="34275" anchor="t" anchorCtr="0">
            <a:noAutofit/>
          </a:bodyPr>
          <a:lstStyle>
            <a:lvl1pPr marL="457200" marR="0" lvl="0" indent="-285750" algn="ct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39"/>
          <p:cNvSpPr>
            <a:spLocks noGrp="1"/>
          </p:cNvSpPr>
          <p:nvPr>
            <p:ph type="pic" idx="5"/>
          </p:nvPr>
        </p:nvSpPr>
        <p:spPr>
          <a:xfrm>
            <a:off x="332032" y="2145069"/>
            <a:ext cx="1163700" cy="1149000"/>
          </a:xfrm>
          <a:prstGeom prst="roundRect">
            <a:avLst>
              <a:gd name="adj" fmla="val 16667"/>
            </a:avLst>
          </a:prstGeom>
          <a:solidFill>
            <a:srgbClr val="A5A5A5"/>
          </a:solidFill>
          <a:ln>
            <a:noFill/>
          </a:ln>
        </p:spPr>
      </p:sp>
      <p:sp>
        <p:nvSpPr>
          <p:cNvPr id="204" name="Google Shape;204;p39"/>
          <p:cNvSpPr txBox="1">
            <a:spLocks noGrp="1"/>
          </p:cNvSpPr>
          <p:nvPr>
            <p:ph type="body" idx="6"/>
          </p:nvPr>
        </p:nvSpPr>
        <p:spPr>
          <a:xfrm>
            <a:off x="1602175" y="2407787"/>
            <a:ext cx="1242900" cy="6084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39"/>
          <p:cNvSpPr>
            <a:spLocks noGrp="1"/>
          </p:cNvSpPr>
          <p:nvPr>
            <p:ph type="pic" idx="7"/>
          </p:nvPr>
        </p:nvSpPr>
        <p:spPr>
          <a:xfrm>
            <a:off x="784354" y="3429109"/>
            <a:ext cx="1027800" cy="1014900"/>
          </a:xfrm>
          <a:prstGeom prst="roundRect">
            <a:avLst>
              <a:gd name="adj" fmla="val 16667"/>
            </a:avLst>
          </a:prstGeom>
          <a:solidFill>
            <a:srgbClr val="A5A5A5"/>
          </a:solidFill>
          <a:ln>
            <a:noFill/>
          </a:ln>
        </p:spPr>
      </p:sp>
      <p:sp>
        <p:nvSpPr>
          <p:cNvPr id="206" name="Google Shape;206;p39"/>
          <p:cNvSpPr txBox="1">
            <a:spLocks noGrp="1"/>
          </p:cNvSpPr>
          <p:nvPr>
            <p:ph type="body" idx="8"/>
          </p:nvPr>
        </p:nvSpPr>
        <p:spPr>
          <a:xfrm>
            <a:off x="1918055" y="3647411"/>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p39"/>
          <p:cNvSpPr>
            <a:spLocks noGrp="1"/>
          </p:cNvSpPr>
          <p:nvPr>
            <p:ph type="pic" idx="9"/>
          </p:nvPr>
        </p:nvSpPr>
        <p:spPr>
          <a:xfrm>
            <a:off x="7383068" y="932510"/>
            <a:ext cx="1027800" cy="1014900"/>
          </a:xfrm>
          <a:prstGeom prst="roundRect">
            <a:avLst>
              <a:gd name="adj" fmla="val 16667"/>
            </a:avLst>
          </a:prstGeom>
          <a:solidFill>
            <a:srgbClr val="A5A5A5"/>
          </a:solidFill>
          <a:ln>
            <a:noFill/>
          </a:ln>
        </p:spPr>
      </p:sp>
      <p:sp>
        <p:nvSpPr>
          <p:cNvPr id="208" name="Google Shape;208;p39"/>
          <p:cNvSpPr>
            <a:spLocks noGrp="1"/>
          </p:cNvSpPr>
          <p:nvPr>
            <p:ph type="pic" idx="13"/>
          </p:nvPr>
        </p:nvSpPr>
        <p:spPr>
          <a:xfrm>
            <a:off x="7381136" y="3401912"/>
            <a:ext cx="1027800" cy="1014900"/>
          </a:xfrm>
          <a:prstGeom prst="roundRect">
            <a:avLst>
              <a:gd name="adj" fmla="val 16667"/>
            </a:avLst>
          </a:prstGeom>
          <a:solidFill>
            <a:srgbClr val="A5A5A5"/>
          </a:solidFill>
          <a:ln>
            <a:noFill/>
          </a:ln>
        </p:spPr>
      </p:sp>
      <p:sp>
        <p:nvSpPr>
          <p:cNvPr id="209" name="Google Shape;209;p39"/>
          <p:cNvSpPr>
            <a:spLocks noGrp="1"/>
          </p:cNvSpPr>
          <p:nvPr>
            <p:ph type="pic" idx="14"/>
          </p:nvPr>
        </p:nvSpPr>
        <p:spPr>
          <a:xfrm>
            <a:off x="7658440" y="2094749"/>
            <a:ext cx="1163700" cy="1149000"/>
          </a:xfrm>
          <a:prstGeom prst="roundRect">
            <a:avLst>
              <a:gd name="adj" fmla="val 16667"/>
            </a:avLst>
          </a:prstGeom>
          <a:solidFill>
            <a:srgbClr val="A5A5A5"/>
          </a:solidFill>
          <a:ln>
            <a:noFill/>
          </a:ln>
        </p:spPr>
      </p:sp>
      <p:sp>
        <p:nvSpPr>
          <p:cNvPr id="210" name="Google Shape;210;p39"/>
          <p:cNvSpPr txBox="1">
            <a:spLocks noGrp="1"/>
          </p:cNvSpPr>
          <p:nvPr>
            <p:ph type="body" idx="15"/>
          </p:nvPr>
        </p:nvSpPr>
        <p:spPr>
          <a:xfrm>
            <a:off x="6022444" y="1172068"/>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Google Shape;211;p39"/>
          <p:cNvSpPr txBox="1">
            <a:spLocks noGrp="1"/>
          </p:cNvSpPr>
          <p:nvPr>
            <p:ph type="body" idx="16"/>
          </p:nvPr>
        </p:nvSpPr>
        <p:spPr>
          <a:xfrm>
            <a:off x="6015557" y="3666475"/>
            <a:ext cx="1242900" cy="5781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Google Shape;212;p39"/>
          <p:cNvSpPr txBox="1">
            <a:spLocks noGrp="1"/>
          </p:cNvSpPr>
          <p:nvPr>
            <p:ph type="body" idx="17"/>
          </p:nvPr>
        </p:nvSpPr>
        <p:spPr>
          <a:xfrm>
            <a:off x="6235628" y="2410169"/>
            <a:ext cx="1242900" cy="6084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24">
  <p:cSld name="G24">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00641" y="2166752"/>
            <a:ext cx="7832400" cy="5127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4E4C83"/>
              </a:buClr>
              <a:buSzPts val="3000"/>
              <a:buFont typeface="Calibri"/>
              <a:buNone/>
              <a:defRPr sz="30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0" name="Google Shape;60;p15"/>
          <p:cNvSpPr txBox="1">
            <a:spLocks noGrp="1"/>
          </p:cNvSpPr>
          <p:nvPr>
            <p:ph type="body" idx="1"/>
          </p:nvPr>
        </p:nvSpPr>
        <p:spPr>
          <a:xfrm>
            <a:off x="604600" y="2726252"/>
            <a:ext cx="7832400" cy="343800"/>
          </a:xfrm>
          <a:prstGeom prst="rect">
            <a:avLst/>
          </a:prstGeom>
          <a:noFill/>
          <a:ln>
            <a:noFill/>
          </a:ln>
        </p:spPr>
        <p:txBody>
          <a:bodyPr spcFirstLastPara="1" wrap="square" lIns="68575" tIns="34275" rIns="68575" bIns="34275" anchor="t" anchorCtr="0">
            <a:noAutofit/>
          </a:bodyPr>
          <a:lstStyle>
            <a:lvl1pPr marL="457200" marR="0" lvl="0" indent="-298450" algn="ctr" rtl="0">
              <a:lnSpc>
                <a:spcPct val="120000"/>
              </a:lnSpc>
              <a:spcBef>
                <a:spcPts val="500"/>
              </a:spcBef>
              <a:spcAft>
                <a:spcPts val="0"/>
              </a:spcAft>
              <a:buClr>
                <a:schemeClr val="dk2"/>
              </a:buClr>
              <a:buSzPts val="1100"/>
              <a:buFont typeface="Arial"/>
              <a:buChar char="•"/>
              <a:defRPr sz="1100" b="1"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 17">
  <p:cSld name="G 17">
    <p:spTree>
      <p:nvGrpSpPr>
        <p:cNvPr id="1" name="Shape 213"/>
        <p:cNvGrpSpPr/>
        <p:nvPr/>
      </p:nvGrpSpPr>
      <p:grpSpPr>
        <a:xfrm>
          <a:off x="0" y="0"/>
          <a:ext cx="0" cy="0"/>
          <a:chOff x="0" y="0"/>
          <a:chExt cx="0" cy="0"/>
        </a:xfrm>
      </p:grpSpPr>
      <p:sp>
        <p:nvSpPr>
          <p:cNvPr id="214" name="Google Shape;214;p40"/>
          <p:cNvSpPr>
            <a:spLocks noGrp="1"/>
          </p:cNvSpPr>
          <p:nvPr>
            <p:ph type="pic" idx="2"/>
          </p:nvPr>
        </p:nvSpPr>
        <p:spPr>
          <a:xfrm>
            <a:off x="1956555" y="1910462"/>
            <a:ext cx="1440000" cy="2004900"/>
          </a:xfrm>
          <a:prstGeom prst="rect">
            <a:avLst/>
          </a:prstGeom>
          <a:solidFill>
            <a:srgbClr val="A5A5A5"/>
          </a:solidFill>
          <a:ln>
            <a:noFill/>
          </a:ln>
        </p:spPr>
      </p:sp>
      <p:sp>
        <p:nvSpPr>
          <p:cNvPr id="215" name="Google Shape;215;p40"/>
          <p:cNvSpPr>
            <a:spLocks noGrp="1"/>
          </p:cNvSpPr>
          <p:nvPr>
            <p:ph type="pic" idx="3"/>
          </p:nvPr>
        </p:nvSpPr>
        <p:spPr>
          <a:xfrm>
            <a:off x="7463047" y="1910462"/>
            <a:ext cx="1440000" cy="2004900"/>
          </a:xfrm>
          <a:prstGeom prst="rect">
            <a:avLst/>
          </a:prstGeom>
          <a:solidFill>
            <a:srgbClr val="A5A5A5"/>
          </a:solidFill>
          <a:ln>
            <a:noFill/>
          </a:ln>
        </p:spPr>
      </p:sp>
      <p:sp>
        <p:nvSpPr>
          <p:cNvPr id="216" name="Google Shape;216;p40"/>
          <p:cNvSpPr>
            <a:spLocks noGrp="1"/>
          </p:cNvSpPr>
          <p:nvPr>
            <p:ph type="pic" idx="4"/>
          </p:nvPr>
        </p:nvSpPr>
        <p:spPr>
          <a:xfrm>
            <a:off x="5747590" y="1910462"/>
            <a:ext cx="1440000" cy="2004900"/>
          </a:xfrm>
          <a:prstGeom prst="rect">
            <a:avLst/>
          </a:prstGeom>
          <a:solidFill>
            <a:srgbClr val="A5A5A5"/>
          </a:solidFill>
          <a:ln>
            <a:noFill/>
          </a:ln>
        </p:spPr>
      </p:sp>
      <p:sp>
        <p:nvSpPr>
          <p:cNvPr id="217" name="Google Shape;217;p40"/>
          <p:cNvSpPr>
            <a:spLocks noGrp="1"/>
          </p:cNvSpPr>
          <p:nvPr>
            <p:ph type="pic" idx="5"/>
          </p:nvPr>
        </p:nvSpPr>
        <p:spPr>
          <a:xfrm>
            <a:off x="3672011" y="1599754"/>
            <a:ext cx="1800000" cy="2315400"/>
          </a:xfrm>
          <a:prstGeom prst="rect">
            <a:avLst/>
          </a:prstGeom>
          <a:solidFill>
            <a:srgbClr val="A5A5A5"/>
          </a:solidFill>
          <a:ln>
            <a:noFill/>
          </a:ln>
          <a:effectLst>
            <a:outerShdw blurRad="762000" dist="381000" dir="5400000" algn="ctr" rotWithShape="0">
              <a:schemeClr val="dk1">
                <a:alpha val="29800"/>
              </a:schemeClr>
            </a:outerShdw>
          </a:effectLst>
        </p:spPr>
      </p:sp>
      <p:sp>
        <p:nvSpPr>
          <p:cNvPr id="218" name="Google Shape;218;p40"/>
          <p:cNvSpPr>
            <a:spLocks noGrp="1"/>
          </p:cNvSpPr>
          <p:nvPr>
            <p:ph type="pic" idx="6"/>
          </p:nvPr>
        </p:nvSpPr>
        <p:spPr>
          <a:xfrm>
            <a:off x="241098" y="1910462"/>
            <a:ext cx="1440000" cy="2004900"/>
          </a:xfrm>
          <a:prstGeom prst="rect">
            <a:avLst/>
          </a:prstGeom>
          <a:solidFill>
            <a:srgbClr val="A5A5A5"/>
          </a:solidFill>
          <a:ln>
            <a:noFill/>
          </a:ln>
        </p:spPr>
      </p:sp>
      <p:sp>
        <p:nvSpPr>
          <p:cNvPr id="219" name="Google Shape;219;p40"/>
          <p:cNvSpPr txBox="1">
            <a:spLocks noGrp="1"/>
          </p:cNvSpPr>
          <p:nvPr>
            <p:ph type="title"/>
          </p:nvPr>
        </p:nvSpPr>
        <p:spPr>
          <a:xfrm>
            <a:off x="486607" y="476612"/>
            <a:ext cx="72417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0" name="Google Shape;220;p40"/>
          <p:cNvSpPr txBox="1">
            <a:spLocks noGrp="1"/>
          </p:cNvSpPr>
          <p:nvPr>
            <p:ph type="body" idx="1"/>
          </p:nvPr>
        </p:nvSpPr>
        <p:spPr>
          <a:xfrm>
            <a:off x="505558" y="4109931"/>
            <a:ext cx="910800" cy="427200"/>
          </a:xfrm>
          <a:prstGeom prst="rect">
            <a:avLst/>
          </a:prstGeom>
          <a:noFill/>
          <a:ln>
            <a:noFill/>
          </a:ln>
        </p:spPr>
        <p:txBody>
          <a:bodyPr spcFirstLastPara="1" wrap="square" lIns="68575" tIns="34275" rIns="68575" bIns="34275" anchor="ctr" anchorCtr="0">
            <a:noAutofit/>
          </a:bodyPr>
          <a:lstStyle>
            <a:lvl1pPr marL="457200" marR="0" lvl="0" indent="-285750" algn="ctr" rtl="0">
              <a:lnSpc>
                <a:spcPct val="80000"/>
              </a:lnSpc>
              <a:spcBef>
                <a:spcPts val="200"/>
              </a:spcBef>
              <a:spcAft>
                <a:spcPts val="0"/>
              </a:spcAft>
              <a:buClr>
                <a:schemeClr val="dk2"/>
              </a:buClr>
              <a:buSzPts val="900"/>
              <a:buFont typeface="Arial"/>
              <a:buChar char="•"/>
              <a:defRPr sz="900" b="1"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Google Shape;221;p40"/>
          <p:cNvSpPr txBox="1">
            <a:spLocks noGrp="1"/>
          </p:cNvSpPr>
          <p:nvPr>
            <p:ph type="body" idx="7"/>
          </p:nvPr>
        </p:nvSpPr>
        <p:spPr>
          <a:xfrm>
            <a:off x="2221016" y="4109931"/>
            <a:ext cx="910800" cy="427200"/>
          </a:xfrm>
          <a:prstGeom prst="rect">
            <a:avLst/>
          </a:prstGeom>
          <a:noFill/>
          <a:ln>
            <a:noFill/>
          </a:ln>
        </p:spPr>
        <p:txBody>
          <a:bodyPr spcFirstLastPara="1" wrap="square" lIns="68575" tIns="34275" rIns="68575" bIns="34275" anchor="ctr" anchorCtr="0">
            <a:noAutofit/>
          </a:bodyPr>
          <a:lstStyle>
            <a:lvl1pPr marL="457200" marR="0" lvl="0" indent="-285750" algn="ctr" rtl="0">
              <a:lnSpc>
                <a:spcPct val="80000"/>
              </a:lnSpc>
              <a:spcBef>
                <a:spcPts val="200"/>
              </a:spcBef>
              <a:spcAft>
                <a:spcPts val="0"/>
              </a:spcAft>
              <a:buClr>
                <a:schemeClr val="dk2"/>
              </a:buClr>
              <a:buSzPts val="900"/>
              <a:buFont typeface="Arial"/>
              <a:buChar char="•"/>
              <a:defRPr sz="900" b="1"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40"/>
          <p:cNvSpPr txBox="1">
            <a:spLocks noGrp="1"/>
          </p:cNvSpPr>
          <p:nvPr>
            <p:ph type="body" idx="8"/>
          </p:nvPr>
        </p:nvSpPr>
        <p:spPr>
          <a:xfrm>
            <a:off x="3940619" y="4109930"/>
            <a:ext cx="1265400" cy="513900"/>
          </a:xfrm>
          <a:prstGeom prst="rect">
            <a:avLst/>
          </a:prstGeom>
          <a:noFill/>
          <a:ln>
            <a:noFill/>
          </a:ln>
        </p:spPr>
        <p:txBody>
          <a:bodyPr spcFirstLastPara="1" wrap="square" lIns="68575" tIns="34275" rIns="68575" bIns="34275" anchor="ctr" anchorCtr="0">
            <a:noAutofit/>
          </a:bodyPr>
          <a:lstStyle>
            <a:lvl1pPr marL="457200" marR="0" lvl="0" indent="-285750" algn="ctr" rtl="0">
              <a:lnSpc>
                <a:spcPct val="80000"/>
              </a:lnSpc>
              <a:spcBef>
                <a:spcPts val="200"/>
              </a:spcBef>
              <a:spcAft>
                <a:spcPts val="0"/>
              </a:spcAft>
              <a:buClr>
                <a:schemeClr val="lt1"/>
              </a:buClr>
              <a:buSzPts val="900"/>
              <a:buFont typeface="Arial"/>
              <a:buChar char="•"/>
              <a:defRPr sz="900" b="1" i="0" u="none" strike="noStrike" cap="none">
                <a:solidFill>
                  <a:schemeClr val="lt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Google Shape;223;p40"/>
          <p:cNvSpPr txBox="1">
            <a:spLocks noGrp="1"/>
          </p:cNvSpPr>
          <p:nvPr>
            <p:ph type="body" idx="9"/>
          </p:nvPr>
        </p:nvSpPr>
        <p:spPr>
          <a:xfrm>
            <a:off x="6014793" y="4109930"/>
            <a:ext cx="910800" cy="427200"/>
          </a:xfrm>
          <a:prstGeom prst="rect">
            <a:avLst/>
          </a:prstGeom>
          <a:noFill/>
          <a:ln>
            <a:noFill/>
          </a:ln>
        </p:spPr>
        <p:txBody>
          <a:bodyPr spcFirstLastPara="1" wrap="square" lIns="68575" tIns="34275" rIns="68575" bIns="34275" anchor="ctr" anchorCtr="0">
            <a:noAutofit/>
          </a:bodyPr>
          <a:lstStyle>
            <a:lvl1pPr marL="457200" marR="0" lvl="0" indent="-285750" algn="ctr" rtl="0">
              <a:lnSpc>
                <a:spcPct val="80000"/>
              </a:lnSpc>
              <a:spcBef>
                <a:spcPts val="200"/>
              </a:spcBef>
              <a:spcAft>
                <a:spcPts val="0"/>
              </a:spcAft>
              <a:buClr>
                <a:schemeClr val="dk2"/>
              </a:buClr>
              <a:buSzPts val="900"/>
              <a:buFont typeface="Arial"/>
              <a:buChar char="•"/>
              <a:defRPr sz="900" b="1"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Google Shape;224;p40"/>
          <p:cNvSpPr txBox="1">
            <a:spLocks noGrp="1"/>
          </p:cNvSpPr>
          <p:nvPr>
            <p:ph type="body" idx="13"/>
          </p:nvPr>
        </p:nvSpPr>
        <p:spPr>
          <a:xfrm>
            <a:off x="7728279" y="4109931"/>
            <a:ext cx="910800" cy="427200"/>
          </a:xfrm>
          <a:prstGeom prst="rect">
            <a:avLst/>
          </a:prstGeom>
          <a:noFill/>
          <a:ln>
            <a:noFill/>
          </a:ln>
        </p:spPr>
        <p:txBody>
          <a:bodyPr spcFirstLastPara="1" wrap="square" lIns="68575" tIns="34275" rIns="68575" bIns="34275" anchor="ctr" anchorCtr="0">
            <a:noAutofit/>
          </a:bodyPr>
          <a:lstStyle>
            <a:lvl1pPr marL="457200" marR="0" lvl="0" indent="-285750" algn="ctr" rtl="0">
              <a:lnSpc>
                <a:spcPct val="80000"/>
              </a:lnSpc>
              <a:spcBef>
                <a:spcPts val="200"/>
              </a:spcBef>
              <a:spcAft>
                <a:spcPts val="0"/>
              </a:spcAft>
              <a:buClr>
                <a:schemeClr val="dk2"/>
              </a:buClr>
              <a:buSzPts val="900"/>
              <a:buFont typeface="Arial"/>
              <a:buChar char="•"/>
              <a:defRPr sz="900" b="1"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25">
  <p:cSld name="G25">
    <p:spTree>
      <p:nvGrpSpPr>
        <p:cNvPr id="1" name="Shape 225"/>
        <p:cNvGrpSpPr/>
        <p:nvPr/>
      </p:nvGrpSpPr>
      <p:grpSpPr>
        <a:xfrm>
          <a:off x="0" y="0"/>
          <a:ext cx="0" cy="0"/>
          <a:chOff x="0" y="0"/>
          <a:chExt cx="0" cy="0"/>
        </a:xfrm>
      </p:grpSpPr>
      <p:sp>
        <p:nvSpPr>
          <p:cNvPr id="226" name="Google Shape;226;p41"/>
          <p:cNvSpPr txBox="1">
            <a:spLocks noGrp="1"/>
          </p:cNvSpPr>
          <p:nvPr>
            <p:ph type="body" idx="1"/>
          </p:nvPr>
        </p:nvSpPr>
        <p:spPr>
          <a:xfrm>
            <a:off x="5787056" y="1707754"/>
            <a:ext cx="2865000" cy="2781000"/>
          </a:xfrm>
          <a:prstGeom prst="rect">
            <a:avLst/>
          </a:prstGeom>
          <a:noFill/>
          <a:ln>
            <a:noFill/>
          </a:ln>
        </p:spPr>
        <p:txBody>
          <a:bodyPr spcFirstLastPara="1" wrap="square" lIns="68575" tIns="34275" rIns="68575" bIns="34275" anchor="t" anchorCtr="0">
            <a:normAutofit/>
          </a:bodyPr>
          <a:lstStyle>
            <a:lvl1pPr marL="457200" marR="0" lvl="0" indent="-298450" algn="r" rtl="0">
              <a:spcBef>
                <a:spcPts val="200"/>
              </a:spcBef>
              <a:spcAft>
                <a:spcPts val="0"/>
              </a:spcAft>
              <a:buClr>
                <a:schemeClr val="dk2"/>
              </a:buClr>
              <a:buSzPts val="1100"/>
              <a:buFont typeface="Arial"/>
              <a:buChar char="•"/>
              <a:defRPr sz="11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p41"/>
          <p:cNvSpPr txBox="1">
            <a:spLocks noGrp="1"/>
          </p:cNvSpPr>
          <p:nvPr>
            <p:ph type="title"/>
          </p:nvPr>
        </p:nvSpPr>
        <p:spPr>
          <a:xfrm>
            <a:off x="5798568" y="951758"/>
            <a:ext cx="2865000" cy="6828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27">
  <p:cSld name="G27">
    <p:spTree>
      <p:nvGrpSpPr>
        <p:cNvPr id="1" name="Shape 228"/>
        <p:cNvGrpSpPr/>
        <p:nvPr/>
      </p:nvGrpSpPr>
      <p:grpSpPr>
        <a:xfrm>
          <a:off x="0" y="0"/>
          <a:ext cx="0" cy="0"/>
          <a:chOff x="0" y="0"/>
          <a:chExt cx="0" cy="0"/>
        </a:xfrm>
      </p:grpSpPr>
      <p:sp>
        <p:nvSpPr>
          <p:cNvPr id="229" name="Google Shape;229;p42"/>
          <p:cNvSpPr txBox="1">
            <a:spLocks noGrp="1"/>
          </p:cNvSpPr>
          <p:nvPr>
            <p:ph type="body" idx="1"/>
          </p:nvPr>
        </p:nvSpPr>
        <p:spPr>
          <a:xfrm>
            <a:off x="582147" y="1140757"/>
            <a:ext cx="8033700" cy="3402000"/>
          </a:xfrm>
          <a:prstGeom prst="rect">
            <a:avLst/>
          </a:prstGeom>
          <a:noFill/>
          <a:ln>
            <a:noFill/>
          </a:ln>
        </p:spPr>
        <p:txBody>
          <a:bodyPr spcFirstLastPara="1" wrap="square" lIns="68575" tIns="34275" rIns="68575" bIns="34275" anchor="t" anchorCtr="0">
            <a:normAutofit/>
          </a:bodyPr>
          <a:lstStyle>
            <a:lvl1pPr marL="457200" marR="0" lvl="0" indent="-298450" algn="l" rtl="0">
              <a:spcBef>
                <a:spcPts val="200"/>
              </a:spcBef>
              <a:spcAft>
                <a:spcPts val="0"/>
              </a:spcAft>
              <a:buClr>
                <a:schemeClr val="dk2"/>
              </a:buClr>
              <a:buSzPts val="1100"/>
              <a:buFont typeface="Arial"/>
              <a:buChar char="•"/>
              <a:defRPr sz="11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title"/>
          </p:nvPr>
        </p:nvSpPr>
        <p:spPr>
          <a:xfrm>
            <a:off x="582147" y="357760"/>
            <a:ext cx="8033700" cy="4164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rgbClr val="4E4C83"/>
              </a:buClr>
              <a:buSzPts val="2700"/>
              <a:buFont typeface="Calibri"/>
              <a:buNone/>
              <a:defRPr sz="27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31">
  <p:cSld name="G31">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5620714" y="897758"/>
            <a:ext cx="2990700" cy="891000"/>
          </a:xfrm>
          <a:prstGeom prst="rect">
            <a:avLst/>
          </a:prstGeom>
          <a:solidFill>
            <a:srgbClr val="E97F00"/>
          </a:solid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chemeClr val="lt1"/>
              </a:buClr>
              <a:buSzPts val="2700"/>
              <a:buFont typeface="Calibri"/>
              <a:buNone/>
              <a:defRPr sz="27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3" name="Google Shape;233;p43"/>
          <p:cNvSpPr txBox="1">
            <a:spLocks noGrp="1"/>
          </p:cNvSpPr>
          <p:nvPr>
            <p:ph type="body" idx="1"/>
          </p:nvPr>
        </p:nvSpPr>
        <p:spPr>
          <a:xfrm>
            <a:off x="5749391" y="2100263"/>
            <a:ext cx="2862000" cy="4047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lt1"/>
              </a:buClr>
              <a:buSzPts val="900"/>
              <a:buFont typeface="Arial"/>
              <a:buChar char="•"/>
              <a:defRPr sz="900" b="0" i="0" u="none" strike="noStrike" cap="none">
                <a:solidFill>
                  <a:schemeClr val="lt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Google Shape;234;p43"/>
          <p:cNvSpPr>
            <a:spLocks noGrp="1"/>
          </p:cNvSpPr>
          <p:nvPr>
            <p:ph type="pic" idx="2"/>
          </p:nvPr>
        </p:nvSpPr>
        <p:spPr>
          <a:xfrm>
            <a:off x="181535" y="151279"/>
            <a:ext cx="4003800" cy="4568700"/>
          </a:xfrm>
          <a:prstGeom prst="rect">
            <a:avLst/>
          </a:prstGeom>
          <a:solidFill>
            <a:srgbClr val="A5A5A5"/>
          </a:solidFill>
          <a:ln>
            <a:noFill/>
          </a:ln>
        </p:spPr>
      </p:sp>
      <p:sp>
        <p:nvSpPr>
          <p:cNvPr id="235" name="Google Shape;235;p43"/>
          <p:cNvSpPr txBox="1">
            <a:spLocks noGrp="1"/>
          </p:cNvSpPr>
          <p:nvPr>
            <p:ph type="body" idx="3"/>
          </p:nvPr>
        </p:nvSpPr>
        <p:spPr>
          <a:xfrm>
            <a:off x="5749391" y="2667296"/>
            <a:ext cx="2862000" cy="4047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lt1"/>
              </a:buClr>
              <a:buSzPts val="900"/>
              <a:buFont typeface="Arial"/>
              <a:buChar char="•"/>
              <a:defRPr sz="900" b="0" i="0" u="none" strike="noStrike" cap="none">
                <a:solidFill>
                  <a:schemeClr val="lt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body" idx="4"/>
          </p:nvPr>
        </p:nvSpPr>
        <p:spPr>
          <a:xfrm>
            <a:off x="5749391" y="3234330"/>
            <a:ext cx="2862000" cy="4047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lt1"/>
              </a:buClr>
              <a:buSzPts val="900"/>
              <a:buFont typeface="Arial"/>
              <a:buChar char="•"/>
              <a:defRPr sz="900" b="0" i="0" u="none" strike="noStrike" cap="none">
                <a:solidFill>
                  <a:schemeClr val="lt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20">
  <p:cSld name="G20">
    <p:spTree>
      <p:nvGrpSpPr>
        <p:cNvPr id="1" name="Shape 237"/>
        <p:cNvGrpSpPr/>
        <p:nvPr/>
      </p:nvGrpSpPr>
      <p:grpSpPr>
        <a:xfrm>
          <a:off x="0" y="0"/>
          <a:ext cx="0" cy="0"/>
          <a:chOff x="0" y="0"/>
          <a:chExt cx="0" cy="0"/>
        </a:xfrm>
      </p:grpSpPr>
      <p:sp>
        <p:nvSpPr>
          <p:cNvPr id="238" name="Google Shape;238;p44"/>
          <p:cNvSpPr>
            <a:spLocks noGrp="1"/>
          </p:cNvSpPr>
          <p:nvPr>
            <p:ph type="pic" idx="2"/>
          </p:nvPr>
        </p:nvSpPr>
        <p:spPr>
          <a:xfrm>
            <a:off x="4657233" y="453839"/>
            <a:ext cx="3451200" cy="3993900"/>
          </a:xfrm>
          <a:prstGeom prst="rect">
            <a:avLst/>
          </a:prstGeom>
          <a:solidFill>
            <a:srgbClr val="A5A5A5"/>
          </a:solidFill>
          <a:ln>
            <a:noFill/>
          </a:ln>
        </p:spPr>
      </p:sp>
      <p:sp>
        <p:nvSpPr>
          <p:cNvPr id="239" name="Google Shape;239;p44"/>
          <p:cNvSpPr>
            <a:spLocks noGrp="1"/>
          </p:cNvSpPr>
          <p:nvPr>
            <p:ph type="pic" idx="3"/>
          </p:nvPr>
        </p:nvSpPr>
        <p:spPr>
          <a:xfrm>
            <a:off x="937931" y="453839"/>
            <a:ext cx="3637200" cy="3993900"/>
          </a:xfrm>
          <a:prstGeom prst="rect">
            <a:avLst/>
          </a:prstGeom>
          <a:solidFill>
            <a:srgbClr val="A5A5A5"/>
          </a:solidFill>
          <a:ln>
            <a:noFill/>
          </a:ln>
        </p:spPr>
      </p:sp>
    </p:spTree>
  </p:cSld>
  <p:clrMapOvr>
    <a:masterClrMapping/>
  </p:clrMapOvr>
  <p:extLst>
    <p:ext uri="{DCECCB84-F9BA-43D5-87BE-67443E8EF086}">
      <p15:sldGuideLst xmlns:p15="http://schemas.microsoft.com/office/powerpoint/2012/main">
        <p15:guide id="1" orient="horz" pos="3241">
          <p15:clr>
            <a:srgbClr val="FBAE40"/>
          </p15:clr>
        </p15:guide>
        <p15:guide id="2" pos="57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39">
  <p:cSld name="G39">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600641" y="627760"/>
            <a:ext cx="7946700" cy="477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3000"/>
              <a:buFont typeface="Calibri"/>
              <a:buNone/>
              <a:defRPr sz="30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2" name="Google Shape;242;p45"/>
          <p:cNvSpPr txBox="1">
            <a:spLocks noGrp="1"/>
          </p:cNvSpPr>
          <p:nvPr>
            <p:ph type="body" idx="1"/>
          </p:nvPr>
        </p:nvSpPr>
        <p:spPr>
          <a:xfrm>
            <a:off x="1806496" y="1979106"/>
            <a:ext cx="2565000" cy="13500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200"/>
              </a:spcBef>
              <a:spcAft>
                <a:spcPts val="0"/>
              </a:spcAft>
              <a:buClr>
                <a:schemeClr val="dk2"/>
              </a:buClr>
              <a:buSzPts val="1100"/>
              <a:buFont typeface="Arial"/>
              <a:buChar char="•"/>
              <a:defRPr sz="11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45"/>
          <p:cNvSpPr txBox="1">
            <a:spLocks noGrp="1"/>
          </p:cNvSpPr>
          <p:nvPr>
            <p:ph type="body" idx="2"/>
          </p:nvPr>
        </p:nvSpPr>
        <p:spPr>
          <a:xfrm>
            <a:off x="4911437" y="1984821"/>
            <a:ext cx="2565000" cy="13500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200"/>
              </a:spcBef>
              <a:spcAft>
                <a:spcPts val="0"/>
              </a:spcAft>
              <a:buClr>
                <a:schemeClr val="dk2"/>
              </a:buClr>
              <a:buSzPts val="1100"/>
              <a:buFont typeface="Arial"/>
              <a:buChar char="•"/>
              <a:defRPr sz="11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40">
  <p:cSld name="G40">
    <p:spTree>
      <p:nvGrpSpPr>
        <p:cNvPr id="1" name="Shape 244"/>
        <p:cNvGrpSpPr/>
        <p:nvPr/>
      </p:nvGrpSpPr>
      <p:grpSpPr>
        <a:xfrm>
          <a:off x="0" y="0"/>
          <a:ext cx="0" cy="0"/>
          <a:chOff x="0" y="0"/>
          <a:chExt cx="0" cy="0"/>
        </a:xfrm>
      </p:grpSpPr>
      <p:sp>
        <p:nvSpPr>
          <p:cNvPr id="245" name="Google Shape;245;p46"/>
          <p:cNvSpPr txBox="1">
            <a:spLocks noGrp="1"/>
          </p:cNvSpPr>
          <p:nvPr>
            <p:ph type="title"/>
          </p:nvPr>
        </p:nvSpPr>
        <p:spPr>
          <a:xfrm>
            <a:off x="582147" y="897758"/>
            <a:ext cx="29907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6" name="Google Shape;246;p46"/>
          <p:cNvSpPr txBox="1">
            <a:spLocks noGrp="1"/>
          </p:cNvSpPr>
          <p:nvPr>
            <p:ph type="body" idx="1"/>
          </p:nvPr>
        </p:nvSpPr>
        <p:spPr>
          <a:xfrm>
            <a:off x="582146" y="2057102"/>
            <a:ext cx="2990700" cy="1809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Google Shape;247;p46"/>
          <p:cNvSpPr>
            <a:spLocks noGrp="1"/>
          </p:cNvSpPr>
          <p:nvPr>
            <p:ph type="pic" idx="2"/>
          </p:nvPr>
        </p:nvSpPr>
        <p:spPr>
          <a:xfrm>
            <a:off x="4689661" y="675881"/>
            <a:ext cx="4151700" cy="3933000"/>
          </a:xfrm>
          <a:prstGeom prst="teardrop">
            <a:avLst>
              <a:gd name="adj" fmla="val 100000"/>
            </a:avLst>
          </a:prstGeom>
          <a:solidFill>
            <a:srgbClr val="A5A5A5"/>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41">
  <p:cSld name="G41">
    <p:spTree>
      <p:nvGrpSpPr>
        <p:cNvPr id="1" name="Shape 248"/>
        <p:cNvGrpSpPr/>
        <p:nvPr/>
      </p:nvGrpSpPr>
      <p:grpSpPr>
        <a:xfrm>
          <a:off x="0" y="0"/>
          <a:ext cx="0" cy="0"/>
          <a:chOff x="0" y="0"/>
          <a:chExt cx="0" cy="0"/>
        </a:xfrm>
      </p:grpSpPr>
      <p:sp>
        <p:nvSpPr>
          <p:cNvPr id="249" name="Google Shape;249;p47"/>
          <p:cNvSpPr txBox="1">
            <a:spLocks noGrp="1"/>
          </p:cNvSpPr>
          <p:nvPr>
            <p:ph type="body" idx="1"/>
          </p:nvPr>
        </p:nvSpPr>
        <p:spPr>
          <a:xfrm>
            <a:off x="5620714" y="1992809"/>
            <a:ext cx="2990700" cy="18090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47"/>
          <p:cNvSpPr txBox="1">
            <a:spLocks noGrp="1"/>
          </p:cNvSpPr>
          <p:nvPr>
            <p:ph type="title"/>
          </p:nvPr>
        </p:nvSpPr>
        <p:spPr>
          <a:xfrm>
            <a:off x="5620714" y="897758"/>
            <a:ext cx="2990700" cy="891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1" name="Google Shape;251;p47"/>
          <p:cNvSpPr>
            <a:spLocks noGrp="1"/>
          </p:cNvSpPr>
          <p:nvPr>
            <p:ph type="pic" idx="2"/>
          </p:nvPr>
        </p:nvSpPr>
        <p:spPr>
          <a:xfrm>
            <a:off x="423581" y="566783"/>
            <a:ext cx="4050300" cy="3813600"/>
          </a:xfrm>
          <a:prstGeom prst="teardrop">
            <a:avLst>
              <a:gd name="adj" fmla="val 100000"/>
            </a:avLst>
          </a:prstGeom>
          <a:solidFill>
            <a:srgbClr val="A5A5A5"/>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44">
  <p:cSld name="G44">
    <p:spTree>
      <p:nvGrpSpPr>
        <p:cNvPr id="1" name="Shape 252"/>
        <p:cNvGrpSpPr/>
        <p:nvPr/>
      </p:nvGrpSpPr>
      <p:grpSpPr>
        <a:xfrm>
          <a:off x="0" y="0"/>
          <a:ext cx="0" cy="0"/>
          <a:chOff x="0" y="0"/>
          <a:chExt cx="0" cy="0"/>
        </a:xfrm>
      </p:grpSpPr>
      <p:sp>
        <p:nvSpPr>
          <p:cNvPr id="253" name="Google Shape;253;p48"/>
          <p:cNvSpPr txBox="1">
            <a:spLocks noGrp="1"/>
          </p:cNvSpPr>
          <p:nvPr>
            <p:ph type="title"/>
          </p:nvPr>
        </p:nvSpPr>
        <p:spPr>
          <a:xfrm>
            <a:off x="600642" y="627760"/>
            <a:ext cx="3161400" cy="999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4E4C83"/>
              </a:buClr>
              <a:buSzPts val="2700"/>
              <a:buFont typeface="Calibri"/>
              <a:buNone/>
              <a:defRPr sz="27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4" name="Google Shape;254;p48"/>
          <p:cNvSpPr txBox="1">
            <a:spLocks noGrp="1"/>
          </p:cNvSpPr>
          <p:nvPr>
            <p:ph type="body" idx="1"/>
          </p:nvPr>
        </p:nvSpPr>
        <p:spPr>
          <a:xfrm>
            <a:off x="600642" y="1950753"/>
            <a:ext cx="3161400" cy="2214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20000"/>
              </a:lnSpc>
              <a:spcBef>
                <a:spcPts val="5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45">
  <p:cSld name="G45">
    <p:spTree>
      <p:nvGrpSpPr>
        <p:cNvPr id="1" name="Shape 255"/>
        <p:cNvGrpSpPr/>
        <p:nvPr/>
      </p:nvGrpSpPr>
      <p:grpSpPr>
        <a:xfrm>
          <a:off x="0" y="0"/>
          <a:ext cx="0" cy="0"/>
          <a:chOff x="0" y="0"/>
          <a:chExt cx="0" cy="0"/>
        </a:xfrm>
      </p:grpSpPr>
      <p:sp>
        <p:nvSpPr>
          <p:cNvPr id="256" name="Google Shape;256;p49"/>
          <p:cNvSpPr txBox="1">
            <a:spLocks noGrp="1"/>
          </p:cNvSpPr>
          <p:nvPr>
            <p:ph type="body" idx="1"/>
          </p:nvPr>
        </p:nvSpPr>
        <p:spPr>
          <a:xfrm>
            <a:off x="600641" y="1734754"/>
            <a:ext cx="7946700" cy="2430000"/>
          </a:xfrm>
          <a:prstGeom prst="rect">
            <a:avLst/>
          </a:prstGeom>
          <a:noFill/>
          <a:ln>
            <a:noFill/>
          </a:ln>
        </p:spPr>
        <p:txBody>
          <a:bodyPr spcFirstLastPara="1" wrap="square" lIns="68575" tIns="34275" rIns="68575" bIns="34275" anchor="t" anchorCtr="0">
            <a:noAutofit/>
          </a:bodyPr>
          <a:lstStyle>
            <a:lvl1pPr marL="457200" marR="0" lvl="0" indent="-285750" algn="l" rtl="0">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49"/>
          <p:cNvSpPr txBox="1">
            <a:spLocks noGrp="1"/>
          </p:cNvSpPr>
          <p:nvPr>
            <p:ph type="title"/>
          </p:nvPr>
        </p:nvSpPr>
        <p:spPr>
          <a:xfrm>
            <a:off x="600642" y="627760"/>
            <a:ext cx="3161400" cy="999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4E4C83"/>
              </a:buClr>
              <a:buSzPts val="2700"/>
              <a:buFont typeface="Calibri"/>
              <a:buNone/>
              <a:defRPr sz="27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26">
  <p:cSld name="G2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03417" y="325938"/>
            <a:ext cx="5717700" cy="682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58"/>
        <p:cNvGrpSpPr/>
        <p:nvPr/>
      </p:nvGrpSpPr>
      <p:grpSpPr>
        <a:xfrm>
          <a:off x="0" y="0"/>
          <a:ext cx="0" cy="0"/>
          <a:chOff x="0" y="0"/>
          <a:chExt cx="0" cy="0"/>
        </a:xfrm>
      </p:grpSpPr>
      <p:sp>
        <p:nvSpPr>
          <p:cNvPr id="259" name="Google Shape;259;p50"/>
          <p:cNvSpPr>
            <a:spLocks noGrp="1"/>
          </p:cNvSpPr>
          <p:nvPr>
            <p:ph type="pic" idx="2"/>
          </p:nvPr>
        </p:nvSpPr>
        <p:spPr>
          <a:xfrm>
            <a:off x="0" y="0"/>
            <a:ext cx="9144000" cy="5143500"/>
          </a:xfrm>
          <a:prstGeom prst="rect">
            <a:avLst/>
          </a:prstGeom>
          <a:solidFill>
            <a:srgbClr val="A5A5A5"/>
          </a:solidFill>
          <a:ln>
            <a:noFill/>
          </a:ln>
        </p:spPr>
      </p:sp>
      <p:sp>
        <p:nvSpPr>
          <p:cNvPr id="260" name="Google Shape;260;p50"/>
          <p:cNvSpPr txBox="1">
            <a:spLocks noGrp="1"/>
          </p:cNvSpPr>
          <p:nvPr>
            <p:ph type="title"/>
          </p:nvPr>
        </p:nvSpPr>
        <p:spPr>
          <a:xfrm>
            <a:off x="2968592" y="1593476"/>
            <a:ext cx="3206700" cy="8433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lt1"/>
              </a:buClr>
              <a:buSzPts val="4500"/>
              <a:buFont typeface="Calibri"/>
              <a:buNone/>
              <a:defRPr sz="45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1" name="Google Shape;261;p50"/>
          <p:cNvSpPr txBox="1">
            <a:spLocks noGrp="1"/>
          </p:cNvSpPr>
          <p:nvPr>
            <p:ph type="body" idx="1"/>
          </p:nvPr>
        </p:nvSpPr>
        <p:spPr>
          <a:xfrm>
            <a:off x="2666794" y="2804392"/>
            <a:ext cx="3809700" cy="222300"/>
          </a:xfrm>
          <a:prstGeom prst="rect">
            <a:avLst/>
          </a:prstGeom>
          <a:noFill/>
          <a:ln>
            <a:noFill/>
          </a:ln>
        </p:spPr>
        <p:txBody>
          <a:bodyPr spcFirstLastPara="1" wrap="square" lIns="68575" tIns="34275" rIns="68575" bIns="34275" anchor="ctr" anchorCtr="0">
            <a:noAutofit/>
          </a:bodyPr>
          <a:lstStyle>
            <a:lvl1pPr marL="457200" marR="0" lvl="0" indent="-228600" algn="ctr" rtl="0">
              <a:spcBef>
                <a:spcPts val="2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L="914400" marR="0" lvl="1" indent="-228600" algn="l" rtl="0">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Google Shape;262;p50"/>
          <p:cNvSpPr txBox="1">
            <a:spLocks noGrp="1"/>
          </p:cNvSpPr>
          <p:nvPr>
            <p:ph type="body" idx="3"/>
          </p:nvPr>
        </p:nvSpPr>
        <p:spPr>
          <a:xfrm>
            <a:off x="2666794" y="3026595"/>
            <a:ext cx="3809700" cy="222300"/>
          </a:xfrm>
          <a:prstGeom prst="rect">
            <a:avLst/>
          </a:prstGeom>
          <a:noFill/>
          <a:ln>
            <a:noFill/>
          </a:ln>
        </p:spPr>
        <p:txBody>
          <a:bodyPr spcFirstLastPara="1" wrap="square" lIns="68575" tIns="34275" rIns="68575" bIns="34275" anchor="ctr" anchorCtr="0">
            <a:noAutofit/>
          </a:bodyPr>
          <a:lstStyle>
            <a:lvl1pPr marL="457200" marR="0" lvl="0" indent="-228600" algn="ctr" rtl="0">
              <a:spcBef>
                <a:spcPts val="2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L="914400" marR="0" lvl="1" indent="-228600" algn="l" rtl="0">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241">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6654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G40">
    <p:spTree>
      <p:nvGrpSpPr>
        <p:cNvPr id="1" name=""/>
        <p:cNvGrpSpPr/>
        <p:nvPr/>
      </p:nvGrpSpPr>
      <p:grpSpPr>
        <a:xfrm>
          <a:off x="0" y="0"/>
          <a:ext cx="0" cy="0"/>
          <a:chOff x="0" y="0"/>
          <a:chExt cx="0" cy="0"/>
        </a:xfrm>
      </p:grpSpPr>
      <p:sp>
        <p:nvSpPr>
          <p:cNvPr id="5" name="Заголовок 1"/>
          <p:cNvSpPr>
            <a:spLocks noGrp="1"/>
          </p:cNvSpPr>
          <p:nvPr>
            <p:ph type="title" hasCustomPrompt="1"/>
          </p:nvPr>
        </p:nvSpPr>
        <p:spPr>
          <a:xfrm>
            <a:off x="582148" y="897758"/>
            <a:ext cx="2990807" cy="890996"/>
          </a:xfrm>
          <a:prstGeom prst="rect">
            <a:avLst/>
          </a:prstGeom>
        </p:spPr>
        <p:txBody>
          <a:bodyPr>
            <a:noAutofit/>
          </a:bodyPr>
          <a:lstStyle>
            <a:lvl1pPr marL="0" marR="0" indent="0" algn="l" defTabSz="914263" rtl="0" eaLnBrk="1" fontAlgn="auto" latinLnBrk="0" hangingPunct="1">
              <a:lnSpc>
                <a:spcPct val="100000"/>
              </a:lnSpc>
              <a:spcBef>
                <a:spcPct val="0"/>
              </a:spcBef>
              <a:spcAft>
                <a:spcPts val="0"/>
              </a:spcAft>
              <a:buClrTx/>
              <a:buSzTx/>
              <a:buFontTx/>
              <a:buNone/>
              <a:tabLst>
                <a:tab pos="1365374" algn="l"/>
              </a:tabLst>
              <a:defRPr lang="ru-RU" sz="26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7" name="Текст 3"/>
          <p:cNvSpPr>
            <a:spLocks noGrp="1"/>
          </p:cNvSpPr>
          <p:nvPr>
            <p:ph type="body" sz="quarter" idx="12" hasCustomPrompt="1"/>
          </p:nvPr>
        </p:nvSpPr>
        <p:spPr>
          <a:xfrm>
            <a:off x="582147" y="2057103"/>
            <a:ext cx="2990807" cy="1808992"/>
          </a:xfrm>
          <a:prstGeom prst="rect">
            <a:avLst/>
          </a:prstGeom>
        </p:spPr>
        <p:txBody>
          <a:bodyPr numCol="1" spcCol="1080000"/>
          <a:lstStyle>
            <a:lvl1pPr algn="l">
              <a:lnSpc>
                <a:spcPct val="130000"/>
              </a:lnSpc>
              <a:defRPr lang="en-US" sz="9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9" name="Рисунок 8"/>
          <p:cNvSpPr>
            <a:spLocks noGrp="1"/>
          </p:cNvSpPr>
          <p:nvPr>
            <p:ph type="pic" sz="quarter" idx="25"/>
          </p:nvPr>
        </p:nvSpPr>
        <p:spPr>
          <a:xfrm>
            <a:off x="4689662" y="675882"/>
            <a:ext cx="4151738" cy="3933098"/>
          </a:xfrm>
          <a:prstGeom prst="teardrop">
            <a:avLst/>
          </a:prstGeom>
          <a:solidFill>
            <a:schemeClr val="bg1">
              <a:lumMod val="65000"/>
            </a:schemeClr>
          </a:solidFill>
        </p:spPr>
        <p:txBody>
          <a:bodyPr wrap="square">
            <a:noAutofit/>
          </a:bodyPr>
          <a:lstStyle>
            <a:lvl1pPr marL="0" indent="0">
              <a:buNone/>
              <a:defRPr sz="300">
                <a:latin typeface="+mn-lt"/>
              </a:defRPr>
            </a:lvl1pPr>
          </a:lstStyle>
          <a:p>
            <a:endParaRPr lang="ru-RU" dirty="0"/>
          </a:p>
        </p:txBody>
      </p:sp>
    </p:spTree>
    <p:extLst>
      <p:ext uri="{BB962C8B-B14F-4D97-AF65-F5344CB8AC3E}">
        <p14:creationId xmlns:p14="http://schemas.microsoft.com/office/powerpoint/2010/main" val="1050397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2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3418" y="325938"/>
            <a:ext cx="5717797" cy="682714"/>
          </a:xfrm>
          <a:prstGeom prst="rect">
            <a:avLst/>
          </a:prstGeom>
          <a:effectLst/>
        </p:spPr>
        <p:txBody>
          <a:bodyPr>
            <a:noAutofit/>
          </a:bodyPr>
          <a:lstStyle>
            <a:lvl1pPr algn="l" defTabSz="914263" rtl="0" eaLnBrk="1" latinLnBrk="0" hangingPunct="1">
              <a:spcBef>
                <a:spcPct val="0"/>
              </a:spcBef>
              <a:buNone/>
              <a:defRPr lang="en-US" sz="2699" b="1" i="0" kern="1200" baseline="0" dirty="0">
                <a:solidFill>
                  <a:srgbClr val="E97F00"/>
                </a:solidFill>
                <a:latin typeface="+mn-lt"/>
                <a:ea typeface="Tahoma" panose="020B0604030504040204" pitchFamily="34" charset="0"/>
                <a:cs typeface="DIN Pro Regular" panose="020B0504020101020102" pitchFamily="34" charset="0"/>
              </a:defRPr>
            </a:lvl1pPr>
          </a:lstStyle>
          <a:p>
            <a:r>
              <a:rPr lang="en-US"/>
              <a:t>Slide Head</a:t>
            </a:r>
          </a:p>
        </p:txBody>
      </p:sp>
    </p:spTree>
    <p:extLst>
      <p:ext uri="{BB962C8B-B14F-4D97-AF65-F5344CB8AC3E}">
        <p14:creationId xmlns:p14="http://schemas.microsoft.com/office/powerpoint/2010/main" val="18813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Text and Image">
  <p:cSld name="1-Text and Image">
    <p:spTree>
      <p:nvGrpSpPr>
        <p:cNvPr id="1" name="Shape 63"/>
        <p:cNvGrpSpPr/>
        <p:nvPr/>
      </p:nvGrpSpPr>
      <p:grpSpPr>
        <a:xfrm>
          <a:off x="0" y="0"/>
          <a:ext cx="0" cy="0"/>
          <a:chOff x="0" y="0"/>
          <a:chExt cx="0" cy="0"/>
        </a:xfrm>
      </p:grpSpPr>
      <p:sp>
        <p:nvSpPr>
          <p:cNvPr id="64" name="Google Shape;64;p17"/>
          <p:cNvSpPr>
            <a:spLocks noGrp="1"/>
          </p:cNvSpPr>
          <p:nvPr>
            <p:ph type="pic" idx="2"/>
          </p:nvPr>
        </p:nvSpPr>
        <p:spPr>
          <a:xfrm>
            <a:off x="2495312" y="1842754"/>
            <a:ext cx="4158300" cy="2295000"/>
          </a:xfrm>
          <a:prstGeom prst="rect">
            <a:avLst/>
          </a:prstGeom>
          <a:solidFill>
            <a:srgbClr val="BFBFBF"/>
          </a:solidFill>
          <a:ln>
            <a:noFill/>
          </a:ln>
        </p:spPr>
      </p:sp>
      <p:sp>
        <p:nvSpPr>
          <p:cNvPr id="65" name="Google Shape;65;p17"/>
          <p:cNvSpPr txBox="1">
            <a:spLocks noGrp="1"/>
          </p:cNvSpPr>
          <p:nvPr>
            <p:ph type="body" idx="1"/>
          </p:nvPr>
        </p:nvSpPr>
        <p:spPr>
          <a:xfrm>
            <a:off x="7212929" y="3219747"/>
            <a:ext cx="1355100" cy="976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7"/>
          <p:cNvSpPr txBox="1">
            <a:spLocks noGrp="1"/>
          </p:cNvSpPr>
          <p:nvPr>
            <p:ph type="body" idx="3"/>
          </p:nvPr>
        </p:nvSpPr>
        <p:spPr>
          <a:xfrm>
            <a:off x="580864" y="3219747"/>
            <a:ext cx="1355100" cy="9768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17"/>
          <p:cNvSpPr txBox="1">
            <a:spLocks noGrp="1"/>
          </p:cNvSpPr>
          <p:nvPr>
            <p:ph type="body" idx="4"/>
          </p:nvPr>
        </p:nvSpPr>
        <p:spPr>
          <a:xfrm>
            <a:off x="580864" y="1842754"/>
            <a:ext cx="1355100" cy="9768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5"/>
          </p:nvPr>
        </p:nvSpPr>
        <p:spPr>
          <a:xfrm>
            <a:off x="7212928" y="1842754"/>
            <a:ext cx="1355100" cy="976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title"/>
          </p:nvPr>
        </p:nvSpPr>
        <p:spPr>
          <a:xfrm>
            <a:off x="600641" y="492761"/>
            <a:ext cx="7832400" cy="5127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rgbClr val="4E4C83"/>
              </a:buClr>
              <a:buSzPts val="3000"/>
              <a:buFont typeface="Calibri"/>
              <a:buNone/>
              <a:defRPr sz="30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Topic 2">
  <p:cSld name="Slide Topic 2">
    <p:spTree>
      <p:nvGrpSpPr>
        <p:cNvPr id="1" name="Shape 73"/>
        <p:cNvGrpSpPr/>
        <p:nvPr/>
      </p:nvGrpSpPr>
      <p:grpSpPr>
        <a:xfrm>
          <a:off x="0" y="0"/>
          <a:ext cx="0" cy="0"/>
          <a:chOff x="0" y="0"/>
          <a:chExt cx="0" cy="0"/>
        </a:xfrm>
      </p:grpSpPr>
      <p:sp>
        <p:nvSpPr>
          <p:cNvPr id="74" name="Google Shape;74;p19"/>
          <p:cNvSpPr txBox="1">
            <a:spLocks noGrp="1"/>
          </p:cNvSpPr>
          <p:nvPr>
            <p:ph type="body" idx="1"/>
          </p:nvPr>
        </p:nvSpPr>
        <p:spPr>
          <a:xfrm>
            <a:off x="582147" y="1788754"/>
            <a:ext cx="8033700" cy="2538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title"/>
          </p:nvPr>
        </p:nvSpPr>
        <p:spPr>
          <a:xfrm>
            <a:off x="582146" y="897758"/>
            <a:ext cx="51765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80"/>
        <p:cNvGrpSpPr/>
        <p:nvPr/>
      </p:nvGrpSpPr>
      <p:grpSpPr>
        <a:xfrm>
          <a:off x="0" y="0"/>
          <a:ext cx="0" cy="0"/>
          <a:chOff x="0" y="0"/>
          <a:chExt cx="0" cy="0"/>
        </a:xfrm>
      </p:grpSpPr>
      <p:sp>
        <p:nvSpPr>
          <p:cNvPr id="81" name="Google Shape;81;p21"/>
          <p:cNvSpPr txBox="1">
            <a:spLocks noGrp="1"/>
          </p:cNvSpPr>
          <p:nvPr>
            <p:ph type="body" idx="1"/>
          </p:nvPr>
        </p:nvSpPr>
        <p:spPr>
          <a:xfrm>
            <a:off x="4490996" y="1666957"/>
            <a:ext cx="4098000" cy="1809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21"/>
          <p:cNvSpPr txBox="1">
            <a:spLocks noGrp="1"/>
          </p:cNvSpPr>
          <p:nvPr>
            <p:ph type="title"/>
          </p:nvPr>
        </p:nvSpPr>
        <p:spPr>
          <a:xfrm>
            <a:off x="575816" y="2112455"/>
            <a:ext cx="2936700" cy="918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4E4C83"/>
              </a:buClr>
              <a:buSzPts val="2700"/>
              <a:buFont typeface="Calibri"/>
              <a:buNone/>
              <a:defRPr sz="2700" b="1" i="0" u="none" strike="noStrike" cap="none">
                <a:solidFill>
                  <a:srgbClr val="4E4C83"/>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pic4">
  <p:cSld name="Topic4">
    <p:spTree>
      <p:nvGrpSpPr>
        <p:cNvPr id="1" name="Shape 83"/>
        <p:cNvGrpSpPr/>
        <p:nvPr/>
      </p:nvGrpSpPr>
      <p:grpSpPr>
        <a:xfrm>
          <a:off x="0" y="0"/>
          <a:ext cx="0" cy="0"/>
          <a:chOff x="0" y="0"/>
          <a:chExt cx="0" cy="0"/>
        </a:xfrm>
      </p:grpSpPr>
      <p:sp>
        <p:nvSpPr>
          <p:cNvPr id="84" name="Google Shape;84;p22"/>
          <p:cNvSpPr txBox="1">
            <a:spLocks noGrp="1"/>
          </p:cNvSpPr>
          <p:nvPr>
            <p:ph type="body" idx="1"/>
          </p:nvPr>
        </p:nvSpPr>
        <p:spPr>
          <a:xfrm>
            <a:off x="1635195" y="3354746"/>
            <a:ext cx="2477700" cy="918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body" idx="2"/>
          </p:nvPr>
        </p:nvSpPr>
        <p:spPr>
          <a:xfrm>
            <a:off x="1635195" y="2112752"/>
            <a:ext cx="2477700" cy="918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body" idx="3"/>
          </p:nvPr>
        </p:nvSpPr>
        <p:spPr>
          <a:xfrm>
            <a:off x="582146" y="2112752"/>
            <a:ext cx="857700" cy="918000"/>
          </a:xfrm>
          <a:prstGeom prst="rect">
            <a:avLst/>
          </a:prstGeom>
          <a:noFill/>
          <a:ln>
            <a:noFill/>
          </a:ln>
        </p:spPr>
        <p:txBody>
          <a:bodyPr spcFirstLastPara="1" wrap="square" lIns="68575" tIns="34275" rIns="68575" bIns="34275" anchor="ctr" anchorCtr="0">
            <a:noAutofit/>
          </a:bodyPr>
          <a:lstStyle>
            <a:lvl1pPr marL="457200" marR="0" lvl="0" indent="-488950" algn="l" rtl="0">
              <a:lnSpc>
                <a:spcPct val="130000"/>
              </a:lnSpc>
              <a:spcBef>
                <a:spcPts val="800"/>
              </a:spcBef>
              <a:spcAft>
                <a:spcPts val="0"/>
              </a:spcAft>
              <a:buClr>
                <a:srgbClr val="BFBFBF"/>
              </a:buClr>
              <a:buSzPts val="4100"/>
              <a:buFont typeface="Arial"/>
              <a:buChar char="•"/>
              <a:defRPr sz="4100" b="1" i="0" u="none" strike="noStrike" cap="none">
                <a:solidFill>
                  <a:srgbClr val="BFBFBF"/>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body" idx="4"/>
          </p:nvPr>
        </p:nvSpPr>
        <p:spPr>
          <a:xfrm>
            <a:off x="582146" y="3354746"/>
            <a:ext cx="857700" cy="918000"/>
          </a:xfrm>
          <a:prstGeom prst="rect">
            <a:avLst/>
          </a:prstGeom>
          <a:noFill/>
          <a:ln>
            <a:noFill/>
          </a:ln>
        </p:spPr>
        <p:txBody>
          <a:bodyPr spcFirstLastPara="1" wrap="square" lIns="68575" tIns="34275" rIns="68575" bIns="34275" anchor="ctr" anchorCtr="0">
            <a:noAutofit/>
          </a:bodyPr>
          <a:lstStyle>
            <a:lvl1pPr marL="457200" marR="0" lvl="0" indent="-488950" algn="l" rtl="0">
              <a:lnSpc>
                <a:spcPct val="130000"/>
              </a:lnSpc>
              <a:spcBef>
                <a:spcPts val="800"/>
              </a:spcBef>
              <a:spcAft>
                <a:spcPts val="0"/>
              </a:spcAft>
              <a:buClr>
                <a:srgbClr val="BFBFBF"/>
              </a:buClr>
              <a:buSzPts val="4100"/>
              <a:buFont typeface="Arial"/>
              <a:buChar char="•"/>
              <a:defRPr sz="4100" b="1" i="0" u="none" strike="noStrike" cap="none">
                <a:solidFill>
                  <a:srgbClr val="BFBFBF"/>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body" idx="5"/>
          </p:nvPr>
        </p:nvSpPr>
        <p:spPr>
          <a:xfrm>
            <a:off x="5058023" y="2112752"/>
            <a:ext cx="857700" cy="918000"/>
          </a:xfrm>
          <a:prstGeom prst="rect">
            <a:avLst/>
          </a:prstGeom>
          <a:noFill/>
          <a:ln>
            <a:noFill/>
          </a:ln>
        </p:spPr>
        <p:txBody>
          <a:bodyPr spcFirstLastPara="1" wrap="square" lIns="68575" tIns="34275" rIns="68575" bIns="34275" anchor="ctr" anchorCtr="0">
            <a:noAutofit/>
          </a:bodyPr>
          <a:lstStyle>
            <a:lvl1pPr marL="457200" marR="0" lvl="0" indent="-488950" algn="l" rtl="0">
              <a:lnSpc>
                <a:spcPct val="130000"/>
              </a:lnSpc>
              <a:spcBef>
                <a:spcPts val="800"/>
              </a:spcBef>
              <a:spcAft>
                <a:spcPts val="0"/>
              </a:spcAft>
              <a:buClr>
                <a:srgbClr val="BFBFBF"/>
              </a:buClr>
              <a:buSzPts val="4100"/>
              <a:buFont typeface="Arial"/>
              <a:buChar char="•"/>
              <a:defRPr sz="4100" b="1" i="0" u="none" strike="noStrike" cap="none">
                <a:solidFill>
                  <a:srgbClr val="BFBFBF"/>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22"/>
          <p:cNvSpPr txBox="1">
            <a:spLocks noGrp="1"/>
          </p:cNvSpPr>
          <p:nvPr>
            <p:ph type="body" idx="6"/>
          </p:nvPr>
        </p:nvSpPr>
        <p:spPr>
          <a:xfrm>
            <a:off x="5058023" y="3354746"/>
            <a:ext cx="857700" cy="918000"/>
          </a:xfrm>
          <a:prstGeom prst="rect">
            <a:avLst/>
          </a:prstGeom>
          <a:noFill/>
          <a:ln>
            <a:noFill/>
          </a:ln>
        </p:spPr>
        <p:txBody>
          <a:bodyPr spcFirstLastPara="1" wrap="square" lIns="68575" tIns="34275" rIns="68575" bIns="34275" anchor="ctr" anchorCtr="0">
            <a:noAutofit/>
          </a:bodyPr>
          <a:lstStyle>
            <a:lvl1pPr marL="457200" marR="0" lvl="0" indent="-488950" algn="l" rtl="0">
              <a:lnSpc>
                <a:spcPct val="130000"/>
              </a:lnSpc>
              <a:spcBef>
                <a:spcPts val="800"/>
              </a:spcBef>
              <a:spcAft>
                <a:spcPts val="0"/>
              </a:spcAft>
              <a:buClr>
                <a:srgbClr val="BFBFBF"/>
              </a:buClr>
              <a:buSzPts val="4100"/>
              <a:buFont typeface="Arial"/>
              <a:buChar char="•"/>
              <a:defRPr sz="4100" b="1" i="0" u="none" strike="noStrike" cap="none">
                <a:solidFill>
                  <a:srgbClr val="BFBFBF"/>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22"/>
          <p:cNvSpPr txBox="1">
            <a:spLocks noGrp="1"/>
          </p:cNvSpPr>
          <p:nvPr>
            <p:ph type="body" idx="7"/>
          </p:nvPr>
        </p:nvSpPr>
        <p:spPr>
          <a:xfrm>
            <a:off x="6111071" y="3354746"/>
            <a:ext cx="2477700" cy="918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22"/>
          <p:cNvSpPr txBox="1">
            <a:spLocks noGrp="1"/>
          </p:cNvSpPr>
          <p:nvPr>
            <p:ph type="body" idx="8"/>
          </p:nvPr>
        </p:nvSpPr>
        <p:spPr>
          <a:xfrm>
            <a:off x="6111071" y="2112752"/>
            <a:ext cx="2477700" cy="918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22"/>
          <p:cNvSpPr txBox="1">
            <a:spLocks noGrp="1"/>
          </p:cNvSpPr>
          <p:nvPr>
            <p:ph type="title"/>
          </p:nvPr>
        </p:nvSpPr>
        <p:spPr>
          <a:xfrm>
            <a:off x="582146" y="897758"/>
            <a:ext cx="32067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2">
  <p:cSld name="G2">
    <p:spTree>
      <p:nvGrpSpPr>
        <p:cNvPr id="1" name="Shape 99"/>
        <p:cNvGrpSpPr/>
        <p:nvPr/>
      </p:nvGrpSpPr>
      <p:grpSpPr>
        <a:xfrm>
          <a:off x="0" y="0"/>
          <a:ext cx="0" cy="0"/>
          <a:chOff x="0" y="0"/>
          <a:chExt cx="0" cy="0"/>
        </a:xfrm>
      </p:grpSpPr>
      <p:sp>
        <p:nvSpPr>
          <p:cNvPr id="100" name="Google Shape;100;p24"/>
          <p:cNvSpPr>
            <a:spLocks noGrp="1"/>
          </p:cNvSpPr>
          <p:nvPr>
            <p:ph type="pic" idx="2"/>
          </p:nvPr>
        </p:nvSpPr>
        <p:spPr>
          <a:xfrm>
            <a:off x="5193029" y="951534"/>
            <a:ext cx="3240000" cy="3239700"/>
          </a:xfrm>
          <a:prstGeom prst="ellipse">
            <a:avLst/>
          </a:prstGeom>
          <a:solidFill>
            <a:srgbClr val="A5A5A5"/>
          </a:solidFill>
          <a:ln>
            <a:noFill/>
          </a:ln>
        </p:spPr>
      </p:sp>
      <p:sp>
        <p:nvSpPr>
          <p:cNvPr id="101" name="Google Shape;101;p24"/>
          <p:cNvSpPr txBox="1">
            <a:spLocks noGrp="1"/>
          </p:cNvSpPr>
          <p:nvPr>
            <p:ph type="body" idx="1"/>
          </p:nvPr>
        </p:nvSpPr>
        <p:spPr>
          <a:xfrm>
            <a:off x="1993388" y="2166721"/>
            <a:ext cx="2804700" cy="15180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4"/>
          <p:cNvSpPr>
            <a:spLocks noGrp="1"/>
          </p:cNvSpPr>
          <p:nvPr>
            <p:ph type="pic" idx="3"/>
          </p:nvPr>
        </p:nvSpPr>
        <p:spPr>
          <a:xfrm>
            <a:off x="192052" y="951534"/>
            <a:ext cx="1620000" cy="3239700"/>
          </a:xfrm>
          <a:prstGeom prst="rect">
            <a:avLst/>
          </a:prstGeom>
          <a:solidFill>
            <a:srgbClr val="A5A5A5"/>
          </a:solidFill>
          <a:ln>
            <a:noFill/>
          </a:ln>
        </p:spPr>
      </p:sp>
      <p:sp>
        <p:nvSpPr>
          <p:cNvPr id="103" name="Google Shape;103;p24"/>
          <p:cNvSpPr txBox="1">
            <a:spLocks noGrp="1"/>
          </p:cNvSpPr>
          <p:nvPr>
            <p:ph type="title"/>
          </p:nvPr>
        </p:nvSpPr>
        <p:spPr>
          <a:xfrm>
            <a:off x="1993388" y="1054392"/>
            <a:ext cx="2804700" cy="891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4">
  <p:cSld name="G4">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5404704" y="897758"/>
            <a:ext cx="3206700" cy="891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E97F00"/>
              </a:buClr>
              <a:buSzPts val="2700"/>
              <a:buFont typeface="Calibri"/>
              <a:buNone/>
              <a:defRPr sz="2700" b="1" i="0" u="none" strike="noStrike" cap="none">
                <a:solidFill>
                  <a:srgbClr val="E97F0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5"/>
          <p:cNvSpPr txBox="1">
            <a:spLocks noGrp="1"/>
          </p:cNvSpPr>
          <p:nvPr>
            <p:ph type="body" idx="1"/>
          </p:nvPr>
        </p:nvSpPr>
        <p:spPr>
          <a:xfrm>
            <a:off x="5404704" y="1928515"/>
            <a:ext cx="3206700" cy="2343600"/>
          </a:xfrm>
          <a:prstGeom prst="rect">
            <a:avLst/>
          </a:prstGeom>
          <a:noFill/>
          <a:ln>
            <a:noFill/>
          </a:ln>
        </p:spPr>
        <p:txBody>
          <a:bodyPr spcFirstLastPara="1" wrap="square" lIns="68575" tIns="34275" rIns="68575" bIns="34275" anchor="t" anchorCtr="0">
            <a:noAutofit/>
          </a:bodyPr>
          <a:lstStyle>
            <a:lvl1pPr marL="457200" marR="0" lvl="0" indent="-285750" algn="r" rtl="0">
              <a:lnSpc>
                <a:spcPct val="130000"/>
              </a:lnSpc>
              <a:spcBef>
                <a:spcPts val="200"/>
              </a:spcBef>
              <a:spcAft>
                <a:spcPts val="0"/>
              </a:spcAft>
              <a:buClr>
                <a:schemeClr val="dk2"/>
              </a:buClr>
              <a:buSzPts val="900"/>
              <a:buFont typeface="Arial"/>
              <a:buChar char="•"/>
              <a:defRPr sz="900" b="0" i="0" u="none" strike="noStrike" cap="none">
                <a:solidFill>
                  <a:schemeClr val="dk2"/>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25"/>
          <p:cNvSpPr>
            <a:spLocks noGrp="1"/>
          </p:cNvSpPr>
          <p:nvPr>
            <p:ph type="pic" idx="2"/>
          </p:nvPr>
        </p:nvSpPr>
        <p:spPr>
          <a:xfrm>
            <a:off x="181535" y="631650"/>
            <a:ext cx="4005300" cy="3640500"/>
          </a:xfrm>
          <a:prstGeom prst="rect">
            <a:avLst/>
          </a:prstGeom>
          <a:solidFill>
            <a:srgbClr val="BFBFBF"/>
          </a:solidFill>
          <a:ln>
            <a:noFill/>
          </a:ln>
        </p:spPr>
      </p:sp>
    </p:spTree>
  </p:cSld>
  <p:clrMapOvr>
    <a:masterClrMapping/>
  </p:clrMapOvr>
  <p:extLst>
    <p:ext uri="{DCECCB84-F9BA-43D5-87BE-67443E8EF086}">
      <p15:sldGuideLst xmlns:p15="http://schemas.microsoft.com/office/powerpoint/2012/main">
        <p15:guide id="1" orient="horz" pos="3241">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3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lt1"/>
            </a:gs>
          </a:gsLst>
          <a:lin ang="5400012" scaled="0"/>
        </a:gra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4">
            <a:alphaModFix/>
          </a:blip>
          <a:srcRect/>
          <a:stretch/>
        </p:blipFill>
        <p:spPr>
          <a:xfrm>
            <a:off x="378" y="212"/>
            <a:ext cx="9143245" cy="5143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706" r:id="rId2"/>
    <p:sldLayoutId id="2147483661" r:id="rId3"/>
    <p:sldLayoutId id="2147483662" r:id="rId4"/>
    <p:sldLayoutId id="2147483664" r:id="rId5"/>
    <p:sldLayoutId id="2147483666" r:id="rId6"/>
    <p:sldLayoutId id="2147483667" r:id="rId7"/>
    <p:sldLayoutId id="2147483669" r:id="rId8"/>
    <p:sldLayoutId id="2147483670" r:id="rId9"/>
    <p:sldLayoutId id="2147483672" r:id="rId10"/>
    <p:sldLayoutId id="2147483674" r:id="rId11"/>
    <p:sldLayoutId id="2147483675" r:id="rId12"/>
    <p:sldLayoutId id="2147483676" r:id="rId13"/>
    <p:sldLayoutId id="2147483677"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701" r:id="rId31"/>
    <p:sldLayoutId id="2147483707"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chemeClr val="bg1"/>
            </a:gs>
          </a:gsLst>
          <a:lin ang="54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DA3111-6D0D-4552-A40E-385659209EE8}"/>
              </a:ext>
            </a:extLst>
          </p:cNvPr>
          <p:cNvGraphicFramePr>
            <a:graphicFrameLocks noChangeAspect="1"/>
          </p:cNvGraphicFramePr>
          <p:nvPr userDrawn="1">
            <p:custDataLst>
              <p:tags r:id="rId3"/>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BDDA3111-6D0D-4552-A40E-385659209EE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8" y="213"/>
            <a:ext cx="9143244" cy="5143075"/>
          </a:xfrm>
          <a:prstGeom prst="rect">
            <a:avLst/>
          </a:prstGeom>
        </p:spPr>
      </p:pic>
    </p:spTree>
    <p:extLst>
      <p:ext uri="{BB962C8B-B14F-4D97-AF65-F5344CB8AC3E}">
        <p14:creationId xmlns:p14="http://schemas.microsoft.com/office/powerpoint/2010/main" val="180625946"/>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1219017" rtl="0" eaLnBrk="1" latinLnBrk="0" hangingPunct="1">
        <a:spcBef>
          <a:spcPct val="0"/>
        </a:spcBef>
        <a:buNone/>
        <a:defRPr sz="5849" kern="1200">
          <a:solidFill>
            <a:schemeClr val="tx1"/>
          </a:solidFill>
          <a:latin typeface="+mj-lt"/>
          <a:ea typeface="+mj-ea"/>
          <a:cs typeface="+mj-cs"/>
        </a:defRPr>
      </a:lvl1pPr>
    </p:titleStyle>
    <p:bodyStyle>
      <a:lvl1pPr marL="457132" indent="-457132" algn="l" defTabSz="121901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51" indent="-380943" algn="l" defTabSz="121901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71" indent="-304754" algn="l" defTabSz="121901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80"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88"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97"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805"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314"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823"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p:bodyStyle>
    <p:otherStyle>
      <a:defPPr>
        <a:defRPr lang="ru-RU"/>
      </a:defPPr>
      <a:lvl1pPr marL="0" algn="l" defTabSz="1219017" rtl="0" eaLnBrk="1" latinLnBrk="0" hangingPunct="1">
        <a:defRPr sz="2400" kern="1200">
          <a:solidFill>
            <a:schemeClr val="tx1"/>
          </a:solidFill>
          <a:latin typeface="+mn-lt"/>
          <a:ea typeface="+mn-ea"/>
          <a:cs typeface="+mn-cs"/>
        </a:defRPr>
      </a:lvl1pPr>
      <a:lvl2pPr marL="609509" algn="l" defTabSz="1219017" rtl="0" eaLnBrk="1" latinLnBrk="0" hangingPunct="1">
        <a:defRPr sz="2400" kern="1200">
          <a:solidFill>
            <a:schemeClr val="tx1"/>
          </a:solidFill>
          <a:latin typeface="+mn-lt"/>
          <a:ea typeface="+mn-ea"/>
          <a:cs typeface="+mn-cs"/>
        </a:defRPr>
      </a:lvl2pPr>
      <a:lvl3pPr marL="1219017" algn="l" defTabSz="1219017" rtl="0" eaLnBrk="1" latinLnBrk="0" hangingPunct="1">
        <a:defRPr sz="2400" kern="1200">
          <a:solidFill>
            <a:schemeClr val="tx1"/>
          </a:solidFill>
          <a:latin typeface="+mn-lt"/>
          <a:ea typeface="+mn-ea"/>
          <a:cs typeface="+mn-cs"/>
        </a:defRPr>
      </a:lvl3pPr>
      <a:lvl4pPr marL="1828526" algn="l" defTabSz="1219017" rtl="0" eaLnBrk="1" latinLnBrk="0" hangingPunct="1">
        <a:defRPr sz="2400" kern="1200">
          <a:solidFill>
            <a:schemeClr val="tx1"/>
          </a:solidFill>
          <a:latin typeface="+mn-lt"/>
          <a:ea typeface="+mn-ea"/>
          <a:cs typeface="+mn-cs"/>
        </a:defRPr>
      </a:lvl4pPr>
      <a:lvl5pPr marL="2438034" algn="l" defTabSz="1219017" rtl="0" eaLnBrk="1" latinLnBrk="0" hangingPunct="1">
        <a:defRPr sz="2400" kern="1200">
          <a:solidFill>
            <a:schemeClr val="tx1"/>
          </a:solidFill>
          <a:latin typeface="+mn-lt"/>
          <a:ea typeface="+mn-ea"/>
          <a:cs typeface="+mn-cs"/>
        </a:defRPr>
      </a:lvl5pPr>
      <a:lvl6pPr marL="3047543" algn="l" defTabSz="1219017" rtl="0" eaLnBrk="1" latinLnBrk="0" hangingPunct="1">
        <a:defRPr sz="2400" kern="1200">
          <a:solidFill>
            <a:schemeClr val="tx1"/>
          </a:solidFill>
          <a:latin typeface="+mn-lt"/>
          <a:ea typeface="+mn-ea"/>
          <a:cs typeface="+mn-cs"/>
        </a:defRPr>
      </a:lvl6pPr>
      <a:lvl7pPr marL="3657051" algn="l" defTabSz="1219017" rtl="0" eaLnBrk="1" latinLnBrk="0" hangingPunct="1">
        <a:defRPr sz="2400" kern="1200">
          <a:solidFill>
            <a:schemeClr val="tx1"/>
          </a:solidFill>
          <a:latin typeface="+mn-lt"/>
          <a:ea typeface="+mn-ea"/>
          <a:cs typeface="+mn-cs"/>
        </a:defRPr>
      </a:lvl7pPr>
      <a:lvl8pPr marL="4266560" algn="l" defTabSz="1219017" rtl="0" eaLnBrk="1" latinLnBrk="0" hangingPunct="1">
        <a:defRPr sz="2400" kern="1200">
          <a:solidFill>
            <a:schemeClr val="tx1"/>
          </a:solidFill>
          <a:latin typeface="+mn-lt"/>
          <a:ea typeface="+mn-ea"/>
          <a:cs typeface="+mn-cs"/>
        </a:defRPr>
      </a:lvl8pPr>
      <a:lvl9pPr marL="4876069" algn="l" defTabSz="12190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8.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51"/>
          <p:cNvSpPr txBox="1">
            <a:spLocks noGrp="1"/>
          </p:cNvSpPr>
          <p:nvPr>
            <p:ph type="subTitle" idx="1"/>
          </p:nvPr>
        </p:nvSpPr>
        <p:spPr>
          <a:xfrm>
            <a:off x="1333672" y="2198820"/>
            <a:ext cx="6914100" cy="3063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4E4C83"/>
              </a:buClr>
              <a:buSzPts val="1500"/>
              <a:buNone/>
            </a:pPr>
            <a:r>
              <a:rPr lang="en-US" sz="1800" dirty="0">
                <a:solidFill>
                  <a:srgbClr val="002060"/>
                </a:solidFill>
                <a:effectLst/>
                <a:latin typeface="Arial Nova" panose="020B0504020202020204" pitchFamily="34" charset="0"/>
                <a:ea typeface="Times New Roman" panose="02020603050405020304" pitchFamily="18" charset="0"/>
                <a:cs typeface="Calibri Light" panose="020F0302020204030204" pitchFamily="34" charset="0"/>
              </a:rPr>
              <a:t>Alliance for Empowerment and Progression of  Women’s Economic Representation</a:t>
            </a:r>
            <a:endParaRPr sz="1800" dirty="0">
              <a:solidFill>
                <a:srgbClr val="002060"/>
              </a:solidFill>
              <a:latin typeface="Arial Nova" panose="020B0504020202020204" pitchFamily="34" charset="0"/>
            </a:endParaRPr>
          </a:p>
        </p:txBody>
      </p:sp>
      <p:sp>
        <p:nvSpPr>
          <p:cNvPr id="7" name="Rectangle 6">
            <a:extLst>
              <a:ext uri="{FF2B5EF4-FFF2-40B4-BE49-F238E27FC236}">
                <a16:creationId xmlns:a16="http://schemas.microsoft.com/office/drawing/2014/main" id="{FE0CB901-A8C8-699E-F19F-417106FF519B}"/>
              </a:ext>
            </a:extLst>
          </p:cNvPr>
          <p:cNvSpPr/>
          <p:nvPr/>
        </p:nvSpPr>
        <p:spPr>
          <a:xfrm>
            <a:off x="2788356" y="18706"/>
            <a:ext cx="3251200" cy="177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49" name="Picture 1">
            <a:extLst>
              <a:ext uri="{FF2B5EF4-FFF2-40B4-BE49-F238E27FC236}">
                <a16:creationId xmlns:a16="http://schemas.microsoft.com/office/drawing/2014/main" id="{84A1CF41-5E37-3D8D-DB9E-9CBBA2BEC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1160"/>
            <a:ext cx="13430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 &amp; Theme">
            <a:extLst>
              <a:ext uri="{FF2B5EF4-FFF2-40B4-BE49-F238E27FC236}">
                <a16:creationId xmlns:a16="http://schemas.microsoft.com/office/drawing/2014/main" id="{9226E205-DAE3-61F8-77DB-CF2D24561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049" y="1446227"/>
            <a:ext cx="1056894" cy="562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8103C3D9-2EF9-8C0B-6DEC-8E34ED92B97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4">
            <a:extLst>
              <a:ext uri="{FF2B5EF4-FFF2-40B4-BE49-F238E27FC236}">
                <a16:creationId xmlns:a16="http://schemas.microsoft.com/office/drawing/2014/main" id="{01B986ED-9068-671A-643B-F1BEE4F05870}"/>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4DBB8-9261-0E00-68AC-B6515FCBA67D}"/>
              </a:ext>
            </a:extLst>
          </p:cNvPr>
          <p:cNvSpPr txBox="1"/>
          <p:nvPr/>
        </p:nvSpPr>
        <p:spPr>
          <a:xfrm>
            <a:off x="767644" y="203199"/>
            <a:ext cx="7044267" cy="892552"/>
          </a:xfrm>
          <a:prstGeom prst="rect">
            <a:avLst/>
          </a:prstGeom>
          <a:noFill/>
        </p:spPr>
        <p:txBody>
          <a:bodyPr wrap="square" rtlCol="0">
            <a:spAutoFit/>
          </a:bodyPr>
          <a:lstStyle/>
          <a:p>
            <a:r>
              <a:rPr lang="en-IN" sz="1800" b="1" dirty="0">
                <a:solidFill>
                  <a:srgbClr val="002060"/>
                </a:solidFill>
                <a:latin typeface="Arial Nova" panose="020B0504020202020204" pitchFamily="34" charset="0"/>
                <a:ea typeface="Calibri" panose="020F0502020204030204" pitchFamily="34" charset="0"/>
                <a:cs typeface="Mangal" panose="02040503050203030202" pitchFamily="18" charset="0"/>
              </a:rPr>
              <a:t>Jan Bhagidari (People’s </a:t>
            </a:r>
            <a:r>
              <a:rPr lang="en-IN" sz="2000" b="1" dirty="0">
                <a:solidFill>
                  <a:srgbClr val="002060"/>
                </a:solidFill>
                <a:latin typeface="Arial Nova" panose="020B0504020202020204" pitchFamily="34" charset="0"/>
                <a:ea typeface="Calibri" panose="020F0502020204030204" pitchFamily="34" charset="0"/>
                <a:cs typeface="Mangal" panose="02040503050203030202" pitchFamily="18" charset="0"/>
              </a:rPr>
              <a:t>Partnership</a:t>
            </a:r>
            <a:r>
              <a:rPr lang="en-IN" sz="1800" b="1" dirty="0">
                <a:solidFill>
                  <a:srgbClr val="002060"/>
                </a:solidFill>
                <a:latin typeface="Arial Nova" panose="020B0504020202020204" pitchFamily="34" charset="0"/>
                <a:ea typeface="Calibri" panose="020F0502020204030204" pitchFamily="34" charset="0"/>
                <a:cs typeface="Mangal" panose="02040503050203030202" pitchFamily="18" charset="0"/>
              </a:rPr>
              <a:t>): National Events</a:t>
            </a:r>
            <a:endParaRPr lang="en-IN" sz="18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endParaRPr>
          </a:p>
          <a:p>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3" name="TextBox 2">
            <a:extLst>
              <a:ext uri="{FF2B5EF4-FFF2-40B4-BE49-F238E27FC236}">
                <a16:creationId xmlns:a16="http://schemas.microsoft.com/office/drawing/2014/main" id="{47C31785-86E8-FE50-9AA9-BC38E4EDC412}"/>
              </a:ext>
            </a:extLst>
          </p:cNvPr>
          <p:cNvSpPr txBox="1"/>
          <p:nvPr/>
        </p:nvSpPr>
        <p:spPr>
          <a:xfrm>
            <a:off x="643467" y="846667"/>
            <a:ext cx="7890933" cy="4078039"/>
          </a:xfrm>
          <a:prstGeom prst="rect">
            <a:avLst/>
          </a:prstGeom>
          <a:noFill/>
        </p:spPr>
        <p:txBody>
          <a:bodyPr wrap="square" rtlCol="0">
            <a:spAutoFit/>
          </a:bodyPr>
          <a:lstStyle/>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2, 2023 (Physical): 6th Gender Equality Summit 2023 on partnership with UNGNCI: ‘Gender Equal Future:  Technology, Innovation &amp; Inclusion’ , Hyatt Hotel, Delhi2</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2, 2023 (Physical): FICCIxWIN: Global Mentoring Walk</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2023 (Virtual): Women Rising: The Unseen Barriers in Corporate Leadership by Sanjiv Mehta, CEO, HUL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3, 2023: Untold Stories of Inspirational Women Sadhvi Bhagawati Saraswati &amp; Bhagwani Devi Dagar</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04, 2023: Women’s day celebration and Sadhana awards, Coimbatore</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04, 2023: Be Epic, Be You with Ankur Warikoo, YFLO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07, 2023: Women Achievers awards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08, 2023: Peace Pole, FLO Northeast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10, 2023: Story Telling Session: The journey towards 3 million solutions to 500,000 rural customers by Ajaita Shah, Founder, Frontier Markets</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11, 2023:: Interaction with Mr Ankur Warikoo, Bangalore</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Mid, 2023:: YFLO Young Achiever’s Annual Awards, YFLO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23, 2023:: FLO Inspirational Women’s Awards</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31, 2023 (Virtual): Story Telling Session: Women in PSUs by Dr Alka Mittal, CMD, ONGC </a:t>
            </a:r>
          </a:p>
          <a:p>
            <a:pPr marL="34290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end:  Business of Perseverance with Anita Dongre </a:t>
            </a:r>
            <a:endParaRPr lang="en-IN" sz="1250" dirty="0">
              <a:effectLst/>
              <a:latin typeface="Arial Nova" panose="020B0504020202020204" pitchFamily="34" charset="0"/>
              <a:ea typeface="Times New Roman" panose="02020603050405020304" pitchFamily="18" charset="0"/>
            </a:endParaRPr>
          </a:p>
          <a:p>
            <a:pPr lvl="0"/>
            <a:endParaRPr lang="en-IN" sz="1250" dirty="0">
              <a:effectLst/>
              <a:latin typeface="Arial Nova" panose="020B0504020202020204" pitchFamily="34" charset="0"/>
              <a:ea typeface="Times New Roman" panose="02020603050405020304" pitchFamily="18" charset="0"/>
            </a:endParaRPr>
          </a:p>
          <a:p>
            <a:endParaRPr lang="en-IN" sz="1250" dirty="0">
              <a:latin typeface="Arial Nova" panose="020B0504020202020204" pitchFamily="34" charset="0"/>
            </a:endParaRPr>
          </a:p>
        </p:txBody>
      </p:sp>
    </p:spTree>
    <p:extLst>
      <p:ext uri="{BB962C8B-B14F-4D97-AF65-F5344CB8AC3E}">
        <p14:creationId xmlns:p14="http://schemas.microsoft.com/office/powerpoint/2010/main" val="201402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52A46-2FBE-0FCF-7A39-3A71A8AD82B3}"/>
              </a:ext>
            </a:extLst>
          </p:cNvPr>
          <p:cNvSpPr txBox="1"/>
          <p:nvPr/>
        </p:nvSpPr>
        <p:spPr>
          <a:xfrm>
            <a:off x="587022" y="197133"/>
            <a:ext cx="6671733" cy="400110"/>
          </a:xfrm>
          <a:prstGeom prst="rect">
            <a:avLst/>
          </a:prstGeom>
          <a:noFill/>
        </p:spPr>
        <p:txBody>
          <a:bodyPr wrap="square">
            <a:spAutoFit/>
          </a:bodyPr>
          <a:lstStyle/>
          <a:p>
            <a:r>
              <a:rPr lang="en-IN" sz="2000" b="1" dirty="0">
                <a:solidFill>
                  <a:srgbClr val="002060"/>
                </a:solidFill>
                <a:latin typeface="Arial Nova" panose="020B0504020202020204" pitchFamily="34" charset="0"/>
                <a:ea typeface="Calibri" panose="020F0502020204030204" pitchFamily="34" charset="0"/>
                <a:cs typeface="Mangal" panose="02040503050203030202" pitchFamily="18" charset="0"/>
              </a:rPr>
              <a:t>Jan Bhagidari (People’s Partnership): National Events</a:t>
            </a:r>
            <a:endParaRPr lang="en-IN" sz="20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endParaRPr>
          </a:p>
        </p:txBody>
      </p:sp>
      <p:sp>
        <p:nvSpPr>
          <p:cNvPr id="4" name="TextBox 3">
            <a:extLst>
              <a:ext uri="{FF2B5EF4-FFF2-40B4-BE49-F238E27FC236}">
                <a16:creationId xmlns:a16="http://schemas.microsoft.com/office/drawing/2014/main" id="{8FCC0B55-3A7E-5C0E-B712-995BE595C5D9}"/>
              </a:ext>
            </a:extLst>
          </p:cNvPr>
          <p:cNvSpPr txBox="1"/>
          <p:nvPr/>
        </p:nvSpPr>
        <p:spPr>
          <a:xfrm>
            <a:off x="316089" y="756356"/>
            <a:ext cx="8477955" cy="4055597"/>
          </a:xfrm>
          <a:prstGeom prst="rect">
            <a:avLst/>
          </a:prstGeom>
          <a:noFill/>
        </p:spPr>
        <p:txBody>
          <a:bodyPr wrap="square" rtlCol="0">
            <a:spAutoFit/>
          </a:bodyPr>
          <a:lstStyle/>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April 7, 2023 (Virtual): The journey of a Women Entrepreneur by Ms. Kumud Sharma, Chief Executive Officer of SuperSeva Services Pvt.</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April 20, 2023 (Virtual): Women in business leadership by Ms. Naina Lal Kidwai</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May 3, 2023: Ideate 2023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May 10, 2023 : (Virtual):  Capacity Building Workshop on women for Corporate Boards by Ranjana Agarwal</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May 25, 2023 (Physical): Session on Women in STEM with FICCI WISE Council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June 1, 2023 ( physical): Session on Need for gender parity in the global labor force in collaboration with BCG</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June 30, 2023 (Virtual): Talk on Women in financial services: closing the gender gap by Rashesh Shah, Chairman and CEO, Edelweiss Group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July 7, 2023 (Physical): CSR Panel Discussion: Creating an ecosystem for Enterprise Development for women</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July 2, 2023: ( Virtual): Story Telling session on Journey of Kombucha from fermentation to economic empowerment by Ariella and Rebekah</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July 16, 2023 (Physical): Conference on Disability and Women at the Workplace</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July 30, 2023 (virtual): Digital Literacy / Financial inclusion workshop for grassroots level women micro-entrepreneurs</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August 10, 2023 (Virtual):  Workshop on basic legal rights for women at workplace with DGS Associates</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August 28, 2023 ( virtual): Challenges and Road Ahead for Women in Manufacturing Sector: A talk  by Soma Mondal, Chairperson of Steel Authority of India</a:t>
            </a:r>
            <a:endParaRPr lang="en-IN" sz="1250" dirty="0">
              <a:effectLst/>
              <a:latin typeface="Arial Nova" panose="020B0504020202020204" pitchFamily="34" charset="0"/>
              <a:ea typeface="Times New Roman" panose="02020603050405020304" pitchFamily="18" charset="0"/>
            </a:endParaRPr>
          </a:p>
          <a:p>
            <a:pPr>
              <a:lnSpc>
                <a:spcPct val="107000"/>
              </a:lnSpc>
              <a:spcAft>
                <a:spcPts val="800"/>
              </a:spcAft>
            </a:pPr>
            <a:r>
              <a:rPr lang="en-IN" sz="1250" dirty="0">
                <a:effectLst/>
                <a:latin typeface="Arial Nova" panose="020B0504020202020204" pitchFamily="34" charset="0"/>
                <a:ea typeface="Calibri" panose="020F0502020204030204" pitchFamily="34" charset="0"/>
                <a:cs typeface="Mangal" panose="02040503050203030202" pitchFamily="18" charset="0"/>
              </a:rPr>
              <a:t> </a:t>
            </a:r>
          </a:p>
          <a:p>
            <a:endParaRPr lang="en-IN" sz="1250" dirty="0">
              <a:latin typeface="Arial Nova" panose="020B0504020202020204" pitchFamily="34" charset="0"/>
            </a:endParaRPr>
          </a:p>
        </p:txBody>
      </p:sp>
    </p:spTree>
    <p:extLst>
      <p:ext uri="{BB962C8B-B14F-4D97-AF65-F5344CB8AC3E}">
        <p14:creationId xmlns:p14="http://schemas.microsoft.com/office/powerpoint/2010/main" val="140633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B77B8-5756-13E5-220B-CF94CFE2CF76}"/>
              </a:ext>
            </a:extLst>
          </p:cNvPr>
          <p:cNvSpPr txBox="1"/>
          <p:nvPr/>
        </p:nvSpPr>
        <p:spPr>
          <a:xfrm>
            <a:off x="8026400" y="33537"/>
            <a:ext cx="987033" cy="615584"/>
          </a:xfrm>
          <a:prstGeom prst="rect">
            <a:avLst/>
          </a:prstGeom>
          <a:solidFill>
            <a:schemeClr val="bg1"/>
          </a:solidFill>
        </p:spPr>
        <p:txBody>
          <a:bodyPr wrap="square" rtlCol="0">
            <a:spAutoFit/>
          </a:bodyPr>
          <a:lstStyle/>
          <a:p>
            <a:endParaRPr lang="en-IN" sz="1050" dirty="0"/>
          </a:p>
        </p:txBody>
      </p:sp>
      <p:sp>
        <p:nvSpPr>
          <p:cNvPr id="7" name="Rectangle 6">
            <a:extLst>
              <a:ext uri="{FF2B5EF4-FFF2-40B4-BE49-F238E27FC236}">
                <a16:creationId xmlns:a16="http://schemas.microsoft.com/office/drawing/2014/main" id="{8D41CCB3-CA23-FAE4-C2DB-90DA27E252B2}"/>
              </a:ext>
            </a:extLst>
          </p:cNvPr>
          <p:cNvSpPr/>
          <p:nvPr/>
        </p:nvSpPr>
        <p:spPr>
          <a:xfrm>
            <a:off x="4130842" y="3962564"/>
            <a:ext cx="5013158" cy="387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a:solidFill>
                  <a:srgbClr val="FF0000"/>
                </a:solidFill>
                <a:latin typeface="Arial Nova" panose="020B0504020202020204" pitchFamily="34" charset="0"/>
              </a:rPr>
              <a:t>See you in Thiruvananthapuram, Kerala</a:t>
            </a:r>
          </a:p>
        </p:txBody>
      </p:sp>
      <p:pic>
        <p:nvPicPr>
          <p:cNvPr id="8" name="Picture 7">
            <a:extLst>
              <a:ext uri="{FF2B5EF4-FFF2-40B4-BE49-F238E27FC236}">
                <a16:creationId xmlns:a16="http://schemas.microsoft.com/office/drawing/2014/main" id="{81D72BF1-4EEA-4E71-BE19-6BD5C478F3FF}"/>
              </a:ext>
            </a:extLst>
          </p:cNvPr>
          <p:cNvPicPr>
            <a:picLocks noChangeAspect="1"/>
          </p:cNvPicPr>
          <p:nvPr/>
        </p:nvPicPr>
        <p:blipFill>
          <a:blip r:embed="rId2"/>
          <a:stretch>
            <a:fillRect/>
          </a:stretch>
        </p:blipFill>
        <p:spPr>
          <a:xfrm>
            <a:off x="4267746" y="820143"/>
            <a:ext cx="4536460" cy="2993977"/>
          </a:xfrm>
          <a:prstGeom prst="rect">
            <a:avLst/>
          </a:prstGeom>
        </p:spPr>
      </p:pic>
      <p:sp>
        <p:nvSpPr>
          <p:cNvPr id="11" name="TextBox 10">
            <a:extLst>
              <a:ext uri="{FF2B5EF4-FFF2-40B4-BE49-F238E27FC236}">
                <a16:creationId xmlns:a16="http://schemas.microsoft.com/office/drawing/2014/main" id="{8D2C4DBF-2A32-2AA0-8B2F-CFB68666FDA4}"/>
              </a:ext>
            </a:extLst>
          </p:cNvPr>
          <p:cNvSpPr txBox="1"/>
          <p:nvPr/>
        </p:nvSpPr>
        <p:spPr>
          <a:xfrm>
            <a:off x="358619" y="1295855"/>
            <a:ext cx="3909127" cy="2699778"/>
          </a:xfrm>
          <a:prstGeom prst="rect">
            <a:avLst/>
          </a:prstGeom>
          <a:noFill/>
        </p:spPr>
        <p:txBody>
          <a:bodyPr wrap="square">
            <a:spAutoFit/>
          </a:bodyPr>
          <a:lstStyle/>
          <a:p>
            <a:pPr>
              <a:lnSpc>
                <a:spcPct val="106000"/>
              </a:lnSpc>
              <a:spcAft>
                <a:spcPts val="600"/>
              </a:spcAft>
            </a:pPr>
            <a:r>
              <a:rPr lang="en-US" sz="1600" b="1" dirty="0">
                <a:latin typeface="Arial Nova" panose="020B0504020202020204" pitchFamily="34" charset="0"/>
                <a:ea typeface="Times New Roman" panose="02020603050405020304" pitchFamily="18" charset="0"/>
                <a:cs typeface="Mangal" panose="02040503050203030202" pitchFamily="18" charset="0"/>
              </a:rPr>
              <a:t>4</a:t>
            </a:r>
            <a:r>
              <a:rPr lang="en-US" sz="1600" b="1" baseline="30000" dirty="0">
                <a:latin typeface="Arial Nova" panose="020B0504020202020204" pitchFamily="34" charset="0"/>
                <a:ea typeface="Times New Roman" panose="02020603050405020304" pitchFamily="18" charset="0"/>
                <a:cs typeface="Mangal" panose="02040503050203030202" pitchFamily="18" charset="0"/>
              </a:rPr>
              <a:t>th</a:t>
            </a:r>
            <a:r>
              <a:rPr lang="en-US" sz="1600" b="1" dirty="0">
                <a:latin typeface="Arial Nova" panose="020B0504020202020204" pitchFamily="34" charset="0"/>
                <a:ea typeface="Times New Roman" panose="02020603050405020304" pitchFamily="18" charset="0"/>
                <a:cs typeface="Mangal" panose="02040503050203030202" pitchFamily="18" charset="0"/>
              </a:rPr>
              <a:t> April: Arrival</a:t>
            </a:r>
            <a:endParaRPr lang="en-IN" sz="1600" dirty="0">
              <a:latin typeface="Arial Nova" panose="020B0504020202020204" pitchFamily="34" charset="0"/>
              <a:ea typeface="Calibri" panose="020F0502020204030204" pitchFamily="34" charset="0"/>
              <a:cs typeface="Mangal" panose="02040503050203030202" pitchFamily="18" charset="0"/>
            </a:endParaRPr>
          </a:p>
          <a:p>
            <a:pPr algn="just">
              <a:lnSpc>
                <a:spcPct val="106000"/>
              </a:lnSpc>
              <a:spcAft>
                <a:spcPts val="600"/>
              </a:spcAft>
            </a:pPr>
            <a:r>
              <a:rPr lang="en-US" sz="1600" b="1" dirty="0">
                <a:latin typeface="Arial Nova" panose="020B0504020202020204" pitchFamily="34" charset="0"/>
                <a:ea typeface="Times New Roman" panose="02020603050405020304" pitchFamily="18" charset="0"/>
                <a:cs typeface="Mangal" panose="02040503050203030202" pitchFamily="18" charset="0"/>
              </a:rPr>
              <a:t>5</a:t>
            </a:r>
            <a:r>
              <a:rPr lang="en-US" sz="1600" b="1" baseline="30000" dirty="0">
                <a:latin typeface="Arial Nova" panose="020B0504020202020204" pitchFamily="34" charset="0"/>
                <a:ea typeface="Times New Roman" panose="02020603050405020304" pitchFamily="18" charset="0"/>
                <a:cs typeface="Mangal" panose="02040503050203030202" pitchFamily="18" charset="0"/>
              </a:rPr>
              <a:t>th</a:t>
            </a:r>
            <a:r>
              <a:rPr lang="en-US" sz="1600" b="1" dirty="0">
                <a:latin typeface="Arial Nova" panose="020B0504020202020204" pitchFamily="34" charset="0"/>
                <a:ea typeface="Times New Roman" panose="02020603050405020304" pitchFamily="18" charset="0"/>
                <a:cs typeface="Mangal" panose="02040503050203030202" pitchFamily="18" charset="0"/>
              </a:rPr>
              <a:t> – 6</a:t>
            </a:r>
            <a:r>
              <a:rPr lang="en-US" sz="1600" b="1" baseline="30000" dirty="0">
                <a:latin typeface="Arial Nova" panose="020B0504020202020204" pitchFamily="34" charset="0"/>
                <a:ea typeface="Times New Roman" panose="02020603050405020304" pitchFamily="18" charset="0"/>
                <a:cs typeface="Mangal" panose="02040503050203030202" pitchFamily="18" charset="0"/>
              </a:rPr>
              <a:t>th</a:t>
            </a:r>
            <a:r>
              <a:rPr lang="en-US" sz="1600" b="1" dirty="0">
                <a:latin typeface="Arial Nova" panose="020B0504020202020204" pitchFamily="34" charset="0"/>
                <a:ea typeface="Times New Roman" panose="02020603050405020304" pitchFamily="18" charset="0"/>
                <a:cs typeface="Mangal" panose="02040503050203030202" pitchFamily="18" charset="0"/>
              </a:rPr>
              <a:t> April: Key Highlights</a:t>
            </a:r>
            <a:endParaRPr lang="en-IN" sz="1600" dirty="0">
              <a:latin typeface="Arial Nova" panose="020B0504020202020204" pitchFamily="34" charset="0"/>
              <a:ea typeface="Calibri" panose="020F0502020204030204" pitchFamily="34" charset="0"/>
              <a:cs typeface="Mangal" panose="02040503050203030202" pitchFamily="18" charset="0"/>
            </a:endParaRPr>
          </a:p>
          <a:p>
            <a:pPr marL="214313" indent="-214313" algn="just">
              <a:lnSpc>
                <a:spcPct val="106000"/>
              </a:lnSpc>
              <a:spcAft>
                <a:spcPts val="600"/>
              </a:spcAft>
              <a:buFont typeface="Arial" panose="020B0604020202020204" pitchFamily="34" charset="0"/>
              <a:buChar char="•"/>
            </a:pPr>
            <a:r>
              <a:rPr lang="en-US" sz="1600" b="1" dirty="0">
                <a:latin typeface="Arial Nova" panose="020B0504020202020204" pitchFamily="34" charset="0"/>
                <a:ea typeface="Times New Roman" panose="02020603050405020304" pitchFamily="18" charset="0"/>
                <a:cs typeface="Mangal" panose="02040503050203030202" pitchFamily="18" charset="0"/>
              </a:rPr>
              <a:t>Yoga </a:t>
            </a:r>
            <a:endParaRPr lang="en-IN" sz="1600" b="1" dirty="0">
              <a:latin typeface="Arial Nova" panose="020B0504020202020204" pitchFamily="34" charset="0"/>
              <a:ea typeface="Calibri" panose="020F0502020204030204" pitchFamily="34" charset="0"/>
              <a:cs typeface="Mangal" panose="02040503050203030202" pitchFamily="18" charset="0"/>
            </a:endParaRPr>
          </a:p>
          <a:p>
            <a:pPr marL="214313" indent="-214313" algn="just">
              <a:lnSpc>
                <a:spcPct val="106000"/>
              </a:lnSpc>
              <a:spcAft>
                <a:spcPts val="600"/>
              </a:spcAft>
              <a:buFont typeface="Arial" panose="020B0604020202020204" pitchFamily="34" charset="0"/>
              <a:buChar char="•"/>
            </a:pPr>
            <a:r>
              <a:rPr lang="en-US" sz="1600" b="1" dirty="0">
                <a:latin typeface="Arial Nova" panose="020B0504020202020204" pitchFamily="34" charset="0"/>
                <a:ea typeface="Times New Roman" panose="02020603050405020304" pitchFamily="18" charset="0"/>
                <a:cs typeface="Mangal" panose="02040503050203030202" pitchFamily="18" charset="0"/>
              </a:rPr>
              <a:t>Thematic Sessions </a:t>
            </a:r>
          </a:p>
          <a:p>
            <a:pPr marL="214313" indent="-214313" algn="just">
              <a:lnSpc>
                <a:spcPct val="106000"/>
              </a:lnSpc>
              <a:spcAft>
                <a:spcPts val="600"/>
              </a:spcAft>
              <a:buFont typeface="Arial" panose="020B0604020202020204" pitchFamily="34" charset="0"/>
              <a:buChar char="•"/>
            </a:pPr>
            <a:r>
              <a:rPr lang="en-US" sz="1600" b="1" dirty="0">
                <a:latin typeface="Arial Nova" panose="020B0504020202020204" pitchFamily="34" charset="0"/>
                <a:ea typeface="Times New Roman" panose="02020603050405020304" pitchFamily="18" charset="0"/>
                <a:cs typeface="Mangal" panose="02040503050203030202" pitchFamily="18" charset="0"/>
              </a:rPr>
              <a:t>Cultural Programmes</a:t>
            </a:r>
            <a:endParaRPr lang="en-IN" sz="1600" b="1" dirty="0">
              <a:latin typeface="Arial Nova" panose="020B0504020202020204" pitchFamily="34" charset="0"/>
              <a:ea typeface="Calibri" panose="020F0502020204030204" pitchFamily="34" charset="0"/>
              <a:cs typeface="Mangal" panose="02040503050203030202" pitchFamily="18" charset="0"/>
            </a:endParaRPr>
          </a:p>
          <a:p>
            <a:pPr marL="214313" indent="-214313" algn="just">
              <a:lnSpc>
                <a:spcPct val="106000"/>
              </a:lnSpc>
              <a:spcAft>
                <a:spcPts val="600"/>
              </a:spcAft>
              <a:buFont typeface="Arial" panose="020B0604020202020204" pitchFamily="34" charset="0"/>
              <a:buChar char="•"/>
            </a:pPr>
            <a:r>
              <a:rPr lang="en-US" sz="1600" b="1" dirty="0">
                <a:latin typeface="Arial Nova" panose="020B0504020202020204" pitchFamily="34" charset="0"/>
                <a:ea typeface="Times New Roman" panose="02020603050405020304" pitchFamily="18" charset="0"/>
                <a:cs typeface="Mangal" panose="02040503050203030202" pitchFamily="18" charset="0"/>
              </a:rPr>
              <a:t>Exhibition &amp;</a:t>
            </a:r>
            <a:endParaRPr lang="en-IN" sz="1600" b="1" dirty="0">
              <a:latin typeface="Arial Nova" panose="020B0504020202020204" pitchFamily="34" charset="0"/>
              <a:ea typeface="Calibri" panose="020F0502020204030204" pitchFamily="34" charset="0"/>
              <a:cs typeface="Mangal" panose="02040503050203030202" pitchFamily="18" charset="0"/>
            </a:endParaRPr>
          </a:p>
          <a:p>
            <a:pPr marL="214313" indent="-214313" algn="just">
              <a:lnSpc>
                <a:spcPct val="106000"/>
              </a:lnSpc>
              <a:spcAft>
                <a:spcPts val="600"/>
              </a:spcAft>
              <a:buFont typeface="Arial" panose="020B0604020202020204" pitchFamily="34" charset="0"/>
              <a:buChar char="•"/>
            </a:pPr>
            <a:r>
              <a:rPr lang="en-US" sz="1600" b="1" dirty="0">
                <a:latin typeface="Arial Nova" panose="020B0504020202020204" pitchFamily="34" charset="0"/>
                <a:ea typeface="Times New Roman" panose="02020603050405020304" pitchFamily="18" charset="0"/>
                <a:cs typeface="Mangal" panose="02040503050203030202" pitchFamily="18" charset="0"/>
              </a:rPr>
              <a:t>Excursion</a:t>
            </a:r>
            <a:endParaRPr lang="en-IN" sz="1600" b="1" dirty="0">
              <a:latin typeface="Arial Nova" panose="020B0504020202020204" pitchFamily="34" charset="0"/>
              <a:ea typeface="Calibri" panose="020F0502020204030204" pitchFamily="34" charset="0"/>
              <a:cs typeface="Mangal" panose="02040503050203030202" pitchFamily="18" charset="0"/>
            </a:endParaRPr>
          </a:p>
          <a:p>
            <a:pPr algn="just">
              <a:lnSpc>
                <a:spcPct val="106000"/>
              </a:lnSpc>
              <a:spcAft>
                <a:spcPts val="600"/>
              </a:spcAft>
            </a:pPr>
            <a:r>
              <a:rPr lang="en-US" sz="1600" b="1" dirty="0">
                <a:latin typeface="Arial Nova" panose="020B0504020202020204" pitchFamily="34" charset="0"/>
                <a:ea typeface="Times New Roman" panose="02020603050405020304" pitchFamily="18" charset="0"/>
                <a:cs typeface="Mangal" panose="02040503050203030202" pitchFamily="18" charset="0"/>
              </a:rPr>
              <a:t>7</a:t>
            </a:r>
            <a:r>
              <a:rPr lang="en-US" sz="1600" b="1" baseline="30000" dirty="0">
                <a:latin typeface="Arial Nova" panose="020B0504020202020204" pitchFamily="34" charset="0"/>
                <a:ea typeface="Times New Roman" panose="02020603050405020304" pitchFamily="18" charset="0"/>
                <a:cs typeface="Mangal" panose="02040503050203030202" pitchFamily="18" charset="0"/>
              </a:rPr>
              <a:t>th</a:t>
            </a:r>
            <a:r>
              <a:rPr lang="en-US" sz="1600" b="1" dirty="0">
                <a:latin typeface="Arial Nova" panose="020B0504020202020204" pitchFamily="34" charset="0"/>
                <a:ea typeface="Times New Roman" panose="02020603050405020304" pitchFamily="18" charset="0"/>
                <a:cs typeface="Mangal" panose="02040503050203030202" pitchFamily="18" charset="0"/>
              </a:rPr>
              <a:t> April - Departure</a:t>
            </a:r>
            <a:endParaRPr lang="en-IN" sz="1600" dirty="0">
              <a:latin typeface="Arial Nova" panose="020B0504020202020204" pitchFamily="34" charset="0"/>
              <a:ea typeface="Calibri" panose="020F0502020204030204" pitchFamily="34" charset="0"/>
              <a:cs typeface="Mangal" panose="02040503050203030202" pitchFamily="18" charset="0"/>
            </a:endParaRPr>
          </a:p>
        </p:txBody>
      </p:sp>
      <p:sp>
        <p:nvSpPr>
          <p:cNvPr id="12" name="Title 3">
            <a:extLst>
              <a:ext uri="{FF2B5EF4-FFF2-40B4-BE49-F238E27FC236}">
                <a16:creationId xmlns:a16="http://schemas.microsoft.com/office/drawing/2014/main" id="{BF80B117-33AF-8451-767B-D54AC724EABC}"/>
              </a:ext>
            </a:extLst>
          </p:cNvPr>
          <p:cNvSpPr txBox="1">
            <a:spLocks/>
          </p:cNvSpPr>
          <p:nvPr/>
        </p:nvSpPr>
        <p:spPr>
          <a:xfrm>
            <a:off x="130567" y="282935"/>
            <a:ext cx="3440507" cy="695056"/>
          </a:xfrm>
          <a:prstGeom prst="rect">
            <a:avLst/>
          </a:prstGeom>
        </p:spPr>
        <p:txBody>
          <a:bodyPr vert="horz"/>
          <a:lstStyle>
            <a:lvl1pPr algn="ctr" defTabSz="1219017" rtl="0" eaLnBrk="1" latinLnBrk="0" hangingPunct="1">
              <a:spcBef>
                <a:spcPct val="0"/>
              </a:spcBef>
              <a:buNone/>
              <a:defRPr sz="5849" kern="1200">
                <a:solidFill>
                  <a:schemeClr val="tx1"/>
                </a:solidFill>
                <a:latin typeface="+mj-lt"/>
                <a:ea typeface="+mj-ea"/>
                <a:cs typeface="+mj-cs"/>
              </a:defRPr>
            </a:lvl1pPr>
          </a:lstStyle>
          <a:p>
            <a:r>
              <a:rPr lang="en-US" sz="1800" b="1" spc="-72" dirty="0">
                <a:solidFill>
                  <a:srgbClr val="002060"/>
                </a:solidFill>
                <a:latin typeface="Arial Nova" panose="020B0504020202020204" pitchFamily="34" charset="0"/>
                <a:cs typeface="Calibri" panose="020F0502020204030204" pitchFamily="34" charset="0"/>
              </a:rPr>
              <a:t>Proposed Agenda</a:t>
            </a:r>
          </a:p>
          <a:p>
            <a:endParaRPr lang="en-US" sz="1800" b="1" dirty="0">
              <a:solidFill>
                <a:srgbClr val="002060"/>
              </a:solidFill>
              <a:latin typeface="Arial Nova" panose="020B05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C679EE36-60C2-26A9-6DEE-161AE002947D}"/>
              </a:ext>
            </a:extLst>
          </p:cNvPr>
          <p:cNvPicPr>
            <a:picLocks noChangeAspect="1"/>
          </p:cNvPicPr>
          <p:nvPr/>
        </p:nvPicPr>
        <p:blipFill rotWithShape="1">
          <a:blip r:embed="rId3"/>
          <a:srcRect t="24366" b="20203"/>
          <a:stretch/>
        </p:blipFill>
        <p:spPr>
          <a:xfrm>
            <a:off x="7221937" y="-36188"/>
            <a:ext cx="1922063" cy="674818"/>
          </a:xfrm>
          <a:prstGeom prst="rect">
            <a:avLst/>
          </a:prstGeom>
        </p:spPr>
      </p:pic>
    </p:spTree>
    <p:extLst>
      <p:ext uri="{BB962C8B-B14F-4D97-AF65-F5344CB8AC3E}">
        <p14:creationId xmlns:p14="http://schemas.microsoft.com/office/powerpoint/2010/main" val="103415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4735C8-0F0E-CD48-952E-FA3CBA85B9EC}"/>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7" name="TextBox 6">
            <a:extLst>
              <a:ext uri="{FF2B5EF4-FFF2-40B4-BE49-F238E27FC236}">
                <a16:creationId xmlns:a16="http://schemas.microsoft.com/office/drawing/2014/main" id="{E8A0379C-C77F-A9D6-5587-EE2BD65ACE95}"/>
              </a:ext>
            </a:extLst>
          </p:cNvPr>
          <p:cNvSpPr txBox="1"/>
          <p:nvPr/>
        </p:nvSpPr>
        <p:spPr>
          <a:xfrm>
            <a:off x="495300" y="1292511"/>
            <a:ext cx="8153400" cy="1815882"/>
          </a:xfrm>
          <a:prstGeom prst="rect">
            <a:avLst/>
          </a:prstGeom>
          <a:noFill/>
        </p:spPr>
        <p:txBody>
          <a:bodyPr wrap="square">
            <a:spAutoFit/>
          </a:bodyPr>
          <a:lstStyle/>
          <a:p>
            <a:pPr algn="just"/>
            <a:r>
              <a:rPr lang="en-US" sz="1600" dirty="0">
                <a:latin typeface="Arial Nova" panose="020B0504020202020204" pitchFamily="34" charset="0"/>
              </a:rPr>
              <a:t>The G20 Alliance for the Empowerment and Progression of Women’s Economic Representation (G20 EMPOWER) is accelerating women’s leadership and empowerment in the private sector. This initiative was launched in 2019 with representations from Government and Private Sector. G20 EMPOWER endeavors to be the most inclusive and action-driven alliance among businesses and governments to accelerate women’s leadership and empowerment across G20 countries</a:t>
            </a:r>
          </a:p>
          <a:p>
            <a:pPr algn="just"/>
            <a:endParaRPr lang="en-US" sz="1600" dirty="0">
              <a:latin typeface="Arial Nova" panose="020B0504020202020204" pitchFamily="34" charset="0"/>
            </a:endParaRPr>
          </a:p>
        </p:txBody>
      </p:sp>
      <p:sp>
        <p:nvSpPr>
          <p:cNvPr id="8" name="TextBox 1">
            <a:extLst>
              <a:ext uri="{FF2B5EF4-FFF2-40B4-BE49-F238E27FC236}">
                <a16:creationId xmlns:a16="http://schemas.microsoft.com/office/drawing/2014/main" id="{4E4D9B8E-79EF-F138-68BD-47EFA131E317}"/>
              </a:ext>
            </a:extLst>
          </p:cNvPr>
          <p:cNvSpPr txBox="1"/>
          <p:nvPr/>
        </p:nvSpPr>
        <p:spPr>
          <a:xfrm>
            <a:off x="1333500" y="331757"/>
            <a:ext cx="6477000" cy="688971"/>
          </a:xfrm>
          <a:prstGeom prst="rect">
            <a:avLst/>
          </a:prstGeom>
        </p:spPr>
        <p:txBody>
          <a:bodyPr wrap="square" lIns="0" tIns="0" rIns="0" bIns="0" rtlCol="0" anchor="t">
            <a:spAutoFit/>
          </a:bodyPr>
          <a:lstStyle>
            <a:defPPr>
              <a:defRPr lang="en-US"/>
            </a:defPPr>
            <a:lvl1pPr algn="ctr">
              <a:lnSpc>
                <a:spcPts val="6225"/>
              </a:lnSpc>
              <a:defRPr sz="6044" spc="-175">
                <a:solidFill>
                  <a:srgbClr val="922521"/>
                </a:solidFill>
                <a:latin typeface="Montserrat Semi-Bold"/>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r>
              <a:rPr lang="en-IN" sz="3000" b="1" dirty="0">
                <a:solidFill>
                  <a:srgbClr val="002060"/>
                </a:solidFill>
                <a:latin typeface="Arial Nova" panose="020B0504020202020204" pitchFamily="34" charset="0"/>
              </a:rPr>
              <a:t>G20 EMPOWER</a:t>
            </a:r>
            <a:endParaRPr lang="id-ID" sz="3000" b="1" dirty="0">
              <a:solidFill>
                <a:srgbClr val="002060"/>
              </a:solidFill>
              <a:latin typeface="Arial Nova" panose="020B05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8515D2E3-8304-2ECC-8F51-E4211102924B}"/>
              </a:ext>
            </a:extLst>
          </p:cNvPr>
          <p:cNvPicPr>
            <a:picLocks noChangeAspect="1"/>
          </p:cNvPicPr>
          <p:nvPr/>
        </p:nvPicPr>
        <p:blipFill rotWithShape="1">
          <a:blip r:embed="rId2"/>
          <a:srcRect t="24366" b="20203"/>
          <a:stretch/>
        </p:blipFill>
        <p:spPr>
          <a:xfrm>
            <a:off x="7221937" y="-5652"/>
            <a:ext cx="1922063" cy="674818"/>
          </a:xfrm>
          <a:prstGeom prst="rect">
            <a:avLst/>
          </a:prstGeom>
        </p:spPr>
      </p:pic>
    </p:spTree>
    <p:extLst>
      <p:ext uri="{BB962C8B-B14F-4D97-AF65-F5344CB8AC3E}">
        <p14:creationId xmlns:p14="http://schemas.microsoft.com/office/powerpoint/2010/main" val="354731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6714F6-093A-2D47-B077-A182B886FF2D}"/>
              </a:ext>
            </a:extLst>
          </p:cNvPr>
          <p:cNvGraphicFramePr/>
          <p:nvPr>
            <p:extLst>
              <p:ext uri="{D42A27DB-BD31-4B8C-83A1-F6EECF244321}">
                <p14:modId xmlns:p14="http://schemas.microsoft.com/office/powerpoint/2010/main" val="3590112245"/>
              </p:ext>
            </p:extLst>
          </p:nvPr>
        </p:nvGraphicFramePr>
        <p:xfrm>
          <a:off x="2742338" y="968369"/>
          <a:ext cx="3989346" cy="3206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D7DCDFEF-713A-9D53-988C-45A360572BE5}"/>
              </a:ext>
            </a:extLst>
          </p:cNvPr>
          <p:cNvSpPr txBox="1"/>
          <p:nvPr/>
        </p:nvSpPr>
        <p:spPr>
          <a:xfrm>
            <a:off x="4020975" y="2263270"/>
            <a:ext cx="1567543" cy="797141"/>
          </a:xfrm>
          <a:prstGeom prst="rect">
            <a:avLst/>
          </a:prstGeom>
          <a:noFill/>
        </p:spPr>
        <p:txBody>
          <a:bodyPr wrap="square">
            <a:spAutoFit/>
          </a:bodyPr>
          <a:lstStyle/>
          <a:p>
            <a:pPr algn="ctr">
              <a:lnSpc>
                <a:spcPts val="1919"/>
              </a:lnSpc>
            </a:pPr>
            <a:r>
              <a:rPr lang="en-US" sz="1100" b="1" dirty="0">
                <a:latin typeface="Arial Nova" panose="020B0504020202020204" pitchFamily="34" charset="0"/>
                <a:cs typeface="Calibri" panose="020F0502020204030204" pitchFamily="34" charset="0"/>
              </a:rPr>
              <a:t>Access to Technology and Digital Skills </a:t>
            </a:r>
          </a:p>
        </p:txBody>
      </p:sp>
      <p:sp>
        <p:nvSpPr>
          <p:cNvPr id="18" name="Arrow: Up 17">
            <a:extLst>
              <a:ext uri="{FF2B5EF4-FFF2-40B4-BE49-F238E27FC236}">
                <a16:creationId xmlns:a16="http://schemas.microsoft.com/office/drawing/2014/main" id="{17E2DD0C-BD55-52DC-2392-02AE5FDF6D66}"/>
              </a:ext>
            </a:extLst>
          </p:cNvPr>
          <p:cNvSpPr/>
          <p:nvPr/>
        </p:nvSpPr>
        <p:spPr>
          <a:xfrm>
            <a:off x="4710111" y="2066984"/>
            <a:ext cx="113468" cy="208611"/>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050">
              <a:ln w="0"/>
              <a:solidFill>
                <a:schemeClr val="accent1">
                  <a:lumMod val="60000"/>
                  <a:lumOff val="40000"/>
                </a:schemeClr>
              </a:solidFill>
              <a:effectLst>
                <a:outerShdw blurRad="38100" dist="19050" dir="2700000" algn="tl" rotWithShape="0">
                  <a:schemeClr val="dk1">
                    <a:alpha val="40000"/>
                  </a:schemeClr>
                </a:outerShdw>
              </a:effectLst>
            </a:endParaRPr>
          </a:p>
        </p:txBody>
      </p:sp>
      <p:sp>
        <p:nvSpPr>
          <p:cNvPr id="19" name="Arrow: Up 18">
            <a:extLst>
              <a:ext uri="{FF2B5EF4-FFF2-40B4-BE49-F238E27FC236}">
                <a16:creationId xmlns:a16="http://schemas.microsoft.com/office/drawing/2014/main" id="{E5962375-B2B1-7FE6-D38E-6D4BB9870732}"/>
              </a:ext>
            </a:extLst>
          </p:cNvPr>
          <p:cNvSpPr/>
          <p:nvPr/>
        </p:nvSpPr>
        <p:spPr>
          <a:xfrm rot="7470986">
            <a:off x="5506895" y="2730546"/>
            <a:ext cx="91626" cy="15789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050">
              <a:ln w="0"/>
              <a:solidFill>
                <a:schemeClr val="accent1">
                  <a:lumMod val="60000"/>
                  <a:lumOff val="40000"/>
                </a:schemeClr>
              </a:solidFill>
              <a:effectLst>
                <a:outerShdw blurRad="38100" dist="19050" dir="2700000" algn="tl" rotWithShape="0">
                  <a:schemeClr val="dk1">
                    <a:alpha val="40000"/>
                  </a:schemeClr>
                </a:outerShdw>
              </a:effectLst>
            </a:endParaRPr>
          </a:p>
        </p:txBody>
      </p:sp>
      <p:sp>
        <p:nvSpPr>
          <p:cNvPr id="20" name="Arrow: Up 19">
            <a:extLst>
              <a:ext uri="{FF2B5EF4-FFF2-40B4-BE49-F238E27FC236}">
                <a16:creationId xmlns:a16="http://schemas.microsoft.com/office/drawing/2014/main" id="{41C139AC-E79A-20CA-4DBA-683E95797CA1}"/>
              </a:ext>
            </a:extLst>
          </p:cNvPr>
          <p:cNvSpPr/>
          <p:nvPr/>
        </p:nvSpPr>
        <p:spPr>
          <a:xfrm rot="13500000">
            <a:off x="3977768" y="2758476"/>
            <a:ext cx="86412" cy="17155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050">
              <a:ln w="0"/>
              <a:solidFill>
                <a:schemeClr val="accent1">
                  <a:lumMod val="60000"/>
                  <a:lumOff val="40000"/>
                </a:schemeClr>
              </a:solidFill>
              <a:effectLst>
                <a:outerShdw blurRad="38100" dist="19050" dir="2700000" algn="tl" rotWithShape="0">
                  <a:schemeClr val="dk1">
                    <a:alpha val="40000"/>
                  </a:schemeClr>
                </a:outerShdw>
              </a:effectLst>
            </a:endParaRPr>
          </a:p>
        </p:txBody>
      </p:sp>
      <p:pic>
        <p:nvPicPr>
          <p:cNvPr id="4" name="Picture 3" descr="Logo, company name&#10;&#10;Description automatically generated">
            <a:extLst>
              <a:ext uri="{FF2B5EF4-FFF2-40B4-BE49-F238E27FC236}">
                <a16:creationId xmlns:a16="http://schemas.microsoft.com/office/drawing/2014/main" id="{A9BB564A-1BF4-8129-3804-3E32B63116B9}"/>
              </a:ext>
            </a:extLst>
          </p:cNvPr>
          <p:cNvPicPr>
            <a:picLocks noChangeAspect="1"/>
          </p:cNvPicPr>
          <p:nvPr/>
        </p:nvPicPr>
        <p:blipFill rotWithShape="1">
          <a:blip r:embed="rId7"/>
          <a:srcRect t="24366" b="20203"/>
          <a:stretch/>
        </p:blipFill>
        <p:spPr>
          <a:xfrm>
            <a:off x="7221937" y="-5652"/>
            <a:ext cx="1922063" cy="674818"/>
          </a:xfrm>
          <a:prstGeom prst="rect">
            <a:avLst/>
          </a:prstGeom>
        </p:spPr>
      </p:pic>
      <p:sp>
        <p:nvSpPr>
          <p:cNvPr id="3" name="TextBox 2">
            <a:extLst>
              <a:ext uri="{FF2B5EF4-FFF2-40B4-BE49-F238E27FC236}">
                <a16:creationId xmlns:a16="http://schemas.microsoft.com/office/drawing/2014/main" id="{F274ED04-99EC-82CB-292C-AEBE425DF316}"/>
              </a:ext>
            </a:extLst>
          </p:cNvPr>
          <p:cNvSpPr txBox="1"/>
          <p:nvPr/>
        </p:nvSpPr>
        <p:spPr>
          <a:xfrm>
            <a:off x="331531" y="470554"/>
            <a:ext cx="8480938" cy="397225"/>
          </a:xfrm>
          <a:prstGeom prst="rect">
            <a:avLst/>
          </a:prstGeom>
          <a:noFill/>
        </p:spPr>
        <p:txBody>
          <a:bodyPr wrap="square">
            <a:spAutoFit/>
          </a:bodyPr>
          <a:lstStyle/>
          <a:p>
            <a:pPr algn="ctr">
              <a:lnSpc>
                <a:spcPct val="107000"/>
              </a:lnSpc>
              <a:spcAft>
                <a:spcPts val="800"/>
              </a:spcAft>
            </a:pPr>
            <a:r>
              <a:rPr lang="en-IN" sz="20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rPr>
              <a:t>G20 EMPOWER Priority Areas</a:t>
            </a:r>
          </a:p>
        </p:txBody>
      </p:sp>
    </p:spTree>
    <p:extLst>
      <p:ext uri="{BB962C8B-B14F-4D97-AF65-F5344CB8AC3E}">
        <p14:creationId xmlns:p14="http://schemas.microsoft.com/office/powerpoint/2010/main" val="78562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388DFED-374D-A056-3EE9-9AAEF199B64E}"/>
              </a:ext>
            </a:extLst>
          </p:cNvPr>
          <p:cNvPicPr>
            <a:picLocks noChangeAspect="1"/>
          </p:cNvPicPr>
          <p:nvPr/>
        </p:nvPicPr>
        <p:blipFill rotWithShape="1">
          <a:blip r:embed="rId2"/>
          <a:srcRect t="24366" b="20203"/>
          <a:stretch/>
        </p:blipFill>
        <p:spPr>
          <a:xfrm>
            <a:off x="7013652" y="-20687"/>
            <a:ext cx="2130348" cy="747945"/>
          </a:xfrm>
          <a:prstGeom prst="rect">
            <a:avLst/>
          </a:prstGeom>
        </p:spPr>
      </p:pic>
      <p:sp>
        <p:nvSpPr>
          <p:cNvPr id="17" name="Rounded Rectangle 4">
            <a:extLst>
              <a:ext uri="{FF2B5EF4-FFF2-40B4-BE49-F238E27FC236}">
                <a16:creationId xmlns:a16="http://schemas.microsoft.com/office/drawing/2014/main" id="{4B27D453-C6B3-A296-435A-D43B46F4B535}"/>
              </a:ext>
            </a:extLst>
          </p:cNvPr>
          <p:cNvSpPr/>
          <p:nvPr/>
        </p:nvSpPr>
        <p:spPr>
          <a:xfrm>
            <a:off x="822755" y="1550913"/>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KPI Dashboard</a:t>
            </a:r>
          </a:p>
        </p:txBody>
      </p:sp>
      <p:sp>
        <p:nvSpPr>
          <p:cNvPr id="18" name="Rounded Rectangle 4">
            <a:extLst>
              <a:ext uri="{FF2B5EF4-FFF2-40B4-BE49-F238E27FC236}">
                <a16:creationId xmlns:a16="http://schemas.microsoft.com/office/drawing/2014/main" id="{55C0ED95-BC67-9262-8D34-2BA4DE74C72C}"/>
              </a:ext>
            </a:extLst>
          </p:cNvPr>
          <p:cNvSpPr/>
          <p:nvPr/>
        </p:nvSpPr>
        <p:spPr>
          <a:xfrm>
            <a:off x="822755" y="1063162"/>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Pledge</a:t>
            </a:r>
          </a:p>
        </p:txBody>
      </p:sp>
      <p:sp>
        <p:nvSpPr>
          <p:cNvPr id="20" name="Rounded Rectangle 4">
            <a:extLst>
              <a:ext uri="{FF2B5EF4-FFF2-40B4-BE49-F238E27FC236}">
                <a16:creationId xmlns:a16="http://schemas.microsoft.com/office/drawing/2014/main" id="{0CC1FB3B-AB3B-B839-2E23-FCBA632BABCA}"/>
              </a:ext>
            </a:extLst>
          </p:cNvPr>
          <p:cNvSpPr/>
          <p:nvPr/>
        </p:nvSpPr>
        <p:spPr>
          <a:xfrm>
            <a:off x="828401" y="3488729"/>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Issue Notes</a:t>
            </a:r>
          </a:p>
        </p:txBody>
      </p:sp>
      <p:sp>
        <p:nvSpPr>
          <p:cNvPr id="3" name="TextBox 2">
            <a:extLst>
              <a:ext uri="{FF2B5EF4-FFF2-40B4-BE49-F238E27FC236}">
                <a16:creationId xmlns:a16="http://schemas.microsoft.com/office/drawing/2014/main" id="{47587379-BB97-3424-F8FE-DBBFE831ABBE}"/>
              </a:ext>
            </a:extLst>
          </p:cNvPr>
          <p:cNvSpPr txBox="1"/>
          <p:nvPr/>
        </p:nvSpPr>
        <p:spPr>
          <a:xfrm>
            <a:off x="331531" y="481843"/>
            <a:ext cx="8480938" cy="397225"/>
          </a:xfrm>
          <a:prstGeom prst="rect">
            <a:avLst/>
          </a:prstGeom>
          <a:noFill/>
        </p:spPr>
        <p:txBody>
          <a:bodyPr wrap="square">
            <a:spAutoFit/>
          </a:bodyPr>
          <a:lstStyle/>
          <a:p>
            <a:pPr algn="ctr">
              <a:lnSpc>
                <a:spcPct val="107000"/>
              </a:lnSpc>
              <a:spcAft>
                <a:spcPts val="800"/>
              </a:spcAft>
            </a:pPr>
            <a:r>
              <a:rPr lang="en-IN" sz="20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rPr>
              <a:t>Deliverables</a:t>
            </a:r>
          </a:p>
        </p:txBody>
      </p:sp>
      <p:sp>
        <p:nvSpPr>
          <p:cNvPr id="4" name="Rounded Rectangle 4">
            <a:extLst>
              <a:ext uri="{FF2B5EF4-FFF2-40B4-BE49-F238E27FC236}">
                <a16:creationId xmlns:a16="http://schemas.microsoft.com/office/drawing/2014/main" id="{8FBF7791-CD61-EFD2-2F52-BD84CD195590}"/>
              </a:ext>
            </a:extLst>
          </p:cNvPr>
          <p:cNvSpPr/>
          <p:nvPr/>
        </p:nvSpPr>
        <p:spPr>
          <a:xfrm>
            <a:off x="822755" y="2518839"/>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Playbook</a:t>
            </a:r>
          </a:p>
        </p:txBody>
      </p:sp>
      <p:sp>
        <p:nvSpPr>
          <p:cNvPr id="5" name="Rounded Rectangle 4">
            <a:extLst>
              <a:ext uri="{FF2B5EF4-FFF2-40B4-BE49-F238E27FC236}">
                <a16:creationId xmlns:a16="http://schemas.microsoft.com/office/drawing/2014/main" id="{BBDDC20E-713D-BA2A-E954-E63A285EE5AD}"/>
              </a:ext>
            </a:extLst>
          </p:cNvPr>
          <p:cNvSpPr/>
          <p:nvPr/>
        </p:nvSpPr>
        <p:spPr>
          <a:xfrm>
            <a:off x="828398" y="2027295"/>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Communique</a:t>
            </a:r>
          </a:p>
        </p:txBody>
      </p:sp>
      <p:sp>
        <p:nvSpPr>
          <p:cNvPr id="6" name="Rounded Rectangle 4">
            <a:extLst>
              <a:ext uri="{FF2B5EF4-FFF2-40B4-BE49-F238E27FC236}">
                <a16:creationId xmlns:a16="http://schemas.microsoft.com/office/drawing/2014/main" id="{1A90C386-F352-C6EC-64EF-7663B1E88B4D}"/>
              </a:ext>
            </a:extLst>
          </p:cNvPr>
          <p:cNvSpPr/>
          <p:nvPr/>
        </p:nvSpPr>
        <p:spPr>
          <a:xfrm>
            <a:off x="856622" y="3015073"/>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Inspiring Stories</a:t>
            </a:r>
          </a:p>
        </p:txBody>
      </p:sp>
      <p:sp>
        <p:nvSpPr>
          <p:cNvPr id="7" name="Rounded Rectangle 4">
            <a:extLst>
              <a:ext uri="{FF2B5EF4-FFF2-40B4-BE49-F238E27FC236}">
                <a16:creationId xmlns:a16="http://schemas.microsoft.com/office/drawing/2014/main" id="{BB64F016-B7A8-B0F3-FB31-329E627031BE}"/>
              </a:ext>
            </a:extLst>
          </p:cNvPr>
          <p:cNvSpPr/>
          <p:nvPr/>
        </p:nvSpPr>
        <p:spPr>
          <a:xfrm>
            <a:off x="822755" y="3956628"/>
            <a:ext cx="7566838"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groups/Mentorship Platform/Digital Fluency Platform</a:t>
            </a:r>
          </a:p>
        </p:txBody>
      </p:sp>
    </p:spTree>
    <p:extLst>
      <p:ext uri="{BB962C8B-B14F-4D97-AF65-F5344CB8AC3E}">
        <p14:creationId xmlns:p14="http://schemas.microsoft.com/office/powerpoint/2010/main" val="272517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388DFED-374D-A056-3EE9-9AAEF199B64E}"/>
              </a:ext>
            </a:extLst>
          </p:cNvPr>
          <p:cNvPicPr>
            <a:picLocks noChangeAspect="1"/>
          </p:cNvPicPr>
          <p:nvPr/>
        </p:nvPicPr>
        <p:blipFill rotWithShape="1">
          <a:blip r:embed="rId2"/>
          <a:srcRect t="24366" b="20203"/>
          <a:stretch/>
        </p:blipFill>
        <p:spPr>
          <a:xfrm>
            <a:off x="7013652" y="-20687"/>
            <a:ext cx="2130348" cy="747945"/>
          </a:xfrm>
          <a:prstGeom prst="rect">
            <a:avLst/>
          </a:prstGeom>
        </p:spPr>
      </p:pic>
      <p:sp>
        <p:nvSpPr>
          <p:cNvPr id="18" name="Rounded Rectangle 4">
            <a:extLst>
              <a:ext uri="{FF2B5EF4-FFF2-40B4-BE49-F238E27FC236}">
                <a16:creationId xmlns:a16="http://schemas.microsoft.com/office/drawing/2014/main" id="{55C0ED95-BC67-9262-8D34-2BA4DE74C72C}"/>
              </a:ext>
            </a:extLst>
          </p:cNvPr>
          <p:cNvSpPr/>
          <p:nvPr/>
        </p:nvSpPr>
        <p:spPr>
          <a:xfrm>
            <a:off x="1081622" y="2297480"/>
            <a:ext cx="1866110" cy="90829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 on Financial Inclusion &amp; Business Acceleration (FIBA)  </a:t>
            </a:r>
          </a:p>
        </p:txBody>
      </p:sp>
      <p:sp>
        <p:nvSpPr>
          <p:cNvPr id="20" name="Rounded Rectangle 4">
            <a:extLst>
              <a:ext uri="{FF2B5EF4-FFF2-40B4-BE49-F238E27FC236}">
                <a16:creationId xmlns:a16="http://schemas.microsoft.com/office/drawing/2014/main" id="{0CC1FB3B-AB3B-B839-2E23-FCBA632BABCA}"/>
              </a:ext>
            </a:extLst>
          </p:cNvPr>
          <p:cNvSpPr/>
          <p:nvPr/>
        </p:nvSpPr>
        <p:spPr>
          <a:xfrm>
            <a:off x="1081622" y="3274831"/>
            <a:ext cx="1866110" cy="516573"/>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 on Mentorship  </a:t>
            </a:r>
          </a:p>
        </p:txBody>
      </p:sp>
      <p:sp>
        <p:nvSpPr>
          <p:cNvPr id="21" name="Rounded Rectangle 4">
            <a:extLst>
              <a:ext uri="{FF2B5EF4-FFF2-40B4-BE49-F238E27FC236}">
                <a16:creationId xmlns:a16="http://schemas.microsoft.com/office/drawing/2014/main" id="{CCC58E88-88E8-00E4-999D-A9E0C76B22F1}"/>
              </a:ext>
            </a:extLst>
          </p:cNvPr>
          <p:cNvSpPr/>
          <p:nvPr/>
        </p:nvSpPr>
        <p:spPr>
          <a:xfrm>
            <a:off x="3742506" y="2341223"/>
            <a:ext cx="1866110" cy="790877"/>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 on Corporate Women Empowerment </a:t>
            </a:r>
          </a:p>
        </p:txBody>
      </p:sp>
      <p:sp>
        <p:nvSpPr>
          <p:cNvPr id="3" name="Rounded Rectangle 4">
            <a:extLst>
              <a:ext uri="{FF2B5EF4-FFF2-40B4-BE49-F238E27FC236}">
                <a16:creationId xmlns:a16="http://schemas.microsoft.com/office/drawing/2014/main" id="{B080088F-E28B-AEC3-A3F4-56751646DBDB}"/>
              </a:ext>
            </a:extLst>
          </p:cNvPr>
          <p:cNvSpPr/>
          <p:nvPr/>
        </p:nvSpPr>
        <p:spPr>
          <a:xfrm>
            <a:off x="6485306" y="2346467"/>
            <a:ext cx="1729465" cy="450566"/>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 on STEM</a:t>
            </a:r>
          </a:p>
          <a:p>
            <a:pPr algn="ctr"/>
            <a:endParaRPr lang="en-US" sz="1200" b="1" dirty="0">
              <a:solidFill>
                <a:schemeClr val="tx1"/>
              </a:solidFill>
              <a:latin typeface="Arial Nova" panose="020B0504020202020204" pitchFamily="34" charset="0"/>
              <a:ea typeface="Cambria" panose="02040503050406030204" pitchFamily="18" charset="0"/>
            </a:endParaRPr>
          </a:p>
        </p:txBody>
      </p:sp>
      <p:grpSp>
        <p:nvGrpSpPr>
          <p:cNvPr id="4" name="Group 3">
            <a:extLst>
              <a:ext uri="{FF2B5EF4-FFF2-40B4-BE49-F238E27FC236}">
                <a16:creationId xmlns:a16="http://schemas.microsoft.com/office/drawing/2014/main" id="{7A0D8A53-6401-8196-434F-1ED257308D88}"/>
              </a:ext>
            </a:extLst>
          </p:cNvPr>
          <p:cNvGrpSpPr/>
          <p:nvPr/>
        </p:nvGrpSpPr>
        <p:grpSpPr>
          <a:xfrm>
            <a:off x="1036074" y="1068283"/>
            <a:ext cx="1866110" cy="933054"/>
            <a:chOff x="2108146" y="2184536"/>
            <a:chExt cx="1866110" cy="933055"/>
          </a:xfrm>
        </p:grpSpPr>
        <p:sp>
          <p:nvSpPr>
            <p:cNvPr id="6" name="Rectangle: Rounded Corners 5">
              <a:extLst>
                <a:ext uri="{FF2B5EF4-FFF2-40B4-BE49-F238E27FC236}">
                  <a16:creationId xmlns:a16="http://schemas.microsoft.com/office/drawing/2014/main" id="{3940B2AC-7649-481A-67B7-617332E7C84A}"/>
                </a:ext>
              </a:extLst>
            </p:cNvPr>
            <p:cNvSpPr/>
            <p:nvPr/>
          </p:nvSpPr>
          <p:spPr>
            <a:xfrm>
              <a:off x="2108146" y="2184536"/>
              <a:ext cx="1866110" cy="93305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F5E7E236-FFF2-DE81-65A4-E8825E2E54F8}"/>
                </a:ext>
              </a:extLst>
            </p:cNvPr>
            <p:cNvSpPr txBox="1"/>
            <p:nvPr/>
          </p:nvSpPr>
          <p:spPr>
            <a:xfrm>
              <a:off x="2153694" y="2230084"/>
              <a:ext cx="1775014" cy="841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087636" rtl="0" eaLnBrk="1" latinLnBrk="0" hangingPunct="1">
                <a:lnSpc>
                  <a:spcPct val="100000"/>
                </a:lnSpc>
                <a:spcBef>
                  <a:spcPct val="0"/>
                </a:spcBef>
                <a:spcAft>
                  <a:spcPct val="35000"/>
                </a:spcAft>
                <a:buFont typeface="Arial"/>
                <a:buNone/>
              </a:pPr>
              <a:r>
                <a:rPr lang="en-US" sz="1200" b="1" kern="1200" dirty="0">
                  <a:latin typeface="Arial Nova" panose="020B0504020202020204" pitchFamily="34" charset="0"/>
                  <a:ea typeface="Lato Light" panose="020F0502020204030203" pitchFamily="34" charset="0"/>
                  <a:cs typeface="Calibri" panose="020F0502020204030204" pitchFamily="34" charset="0"/>
                </a:rPr>
                <a:t>Women's Entrepreneurship: A win-win for Equity and Economy</a:t>
              </a:r>
              <a:endParaRPr lang="en-GB" sz="1200" b="1" kern="1200" dirty="0">
                <a:latin typeface="Arial Nova" panose="020B0504020202020204" pitchFamily="34" charset="0"/>
                <a:ea typeface="Lato Light" panose="020F0502020204030203"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5E6077D8-9AA9-2304-E22C-265DA90C05FE}"/>
              </a:ext>
            </a:extLst>
          </p:cNvPr>
          <p:cNvGrpSpPr/>
          <p:nvPr/>
        </p:nvGrpSpPr>
        <p:grpSpPr>
          <a:xfrm>
            <a:off x="3717968" y="1090830"/>
            <a:ext cx="1866110" cy="933055"/>
            <a:chOff x="0" y="2197604"/>
            <a:chExt cx="1866110" cy="933055"/>
          </a:xfrm>
        </p:grpSpPr>
        <p:sp>
          <p:nvSpPr>
            <p:cNvPr id="9" name="Rectangle: Rounded Corners 8">
              <a:extLst>
                <a:ext uri="{FF2B5EF4-FFF2-40B4-BE49-F238E27FC236}">
                  <a16:creationId xmlns:a16="http://schemas.microsoft.com/office/drawing/2014/main" id="{1FF37CB1-B3FB-2D4E-1D88-144D4267903E}"/>
                </a:ext>
              </a:extLst>
            </p:cNvPr>
            <p:cNvSpPr/>
            <p:nvPr/>
          </p:nvSpPr>
          <p:spPr>
            <a:xfrm>
              <a:off x="0" y="2197604"/>
              <a:ext cx="1866110" cy="933055"/>
            </a:xfrm>
            <a:prstGeom prst="roundRect">
              <a:avLst/>
            </a:prstGeom>
          </p:spPr>
          <p:style>
            <a:lnRef idx="2">
              <a:schemeClr val="lt1">
                <a:hueOff val="0"/>
                <a:satOff val="0"/>
                <a:lumOff val="0"/>
                <a:alphaOff val="0"/>
              </a:schemeClr>
            </a:lnRef>
            <a:fillRef idx="1">
              <a:schemeClr val="accent2">
                <a:hueOff val="2411473"/>
                <a:satOff val="-45297"/>
                <a:lumOff val="-7647"/>
                <a:alphaOff val="0"/>
              </a:schemeClr>
            </a:fillRef>
            <a:effectRef idx="0">
              <a:schemeClr val="accent2">
                <a:hueOff val="2411473"/>
                <a:satOff val="-45297"/>
                <a:lumOff val="-7647"/>
                <a:alphaOff val="0"/>
              </a:schemeClr>
            </a:effectRef>
            <a:fontRef idx="minor">
              <a:schemeClr val="lt1"/>
            </a:fontRef>
          </p:style>
        </p:sp>
        <p:sp>
          <p:nvSpPr>
            <p:cNvPr id="10" name="Rectangle: Rounded Corners 4">
              <a:extLst>
                <a:ext uri="{FF2B5EF4-FFF2-40B4-BE49-F238E27FC236}">
                  <a16:creationId xmlns:a16="http://schemas.microsoft.com/office/drawing/2014/main" id="{97884444-0012-44B5-F88D-08A24EF5189F}"/>
                </a:ext>
              </a:extLst>
            </p:cNvPr>
            <p:cNvSpPr txBox="1"/>
            <p:nvPr/>
          </p:nvSpPr>
          <p:spPr>
            <a:xfrm>
              <a:off x="45548" y="2243152"/>
              <a:ext cx="1775014" cy="841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087636" rtl="0" eaLnBrk="1" latinLnBrk="0" hangingPunct="1">
                <a:lnSpc>
                  <a:spcPct val="100000"/>
                </a:lnSpc>
                <a:spcBef>
                  <a:spcPct val="0"/>
                </a:spcBef>
                <a:spcAft>
                  <a:spcPct val="35000"/>
                </a:spcAft>
                <a:buFont typeface="Arial"/>
                <a:buNone/>
              </a:pPr>
              <a:r>
                <a:rPr lang="en-US" sz="1200" b="1" kern="1200" dirty="0">
                  <a:latin typeface="Arial Nova" panose="020B0504020202020204" pitchFamily="34" charset="0"/>
                  <a:ea typeface="Lato Light" panose="020F0502020204030203" pitchFamily="34" charset="0"/>
                  <a:cs typeface="Calibri" panose="020F0502020204030204" pitchFamily="34" charset="0"/>
                </a:rPr>
                <a:t>Creating a Partnership for Promoting Women’s Leadership at all Levels including Grassroots</a:t>
              </a:r>
              <a:endParaRPr lang="en-GB" sz="1200" b="1" kern="1200" dirty="0">
                <a:latin typeface="Arial Nova" panose="020B0504020202020204" pitchFamily="34" charset="0"/>
                <a:ea typeface="Lato Light" panose="020F0502020204030203"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C301CC5F-DE83-1953-509B-89CE2200B705}"/>
              </a:ext>
            </a:extLst>
          </p:cNvPr>
          <p:cNvGrpSpPr/>
          <p:nvPr/>
        </p:nvGrpSpPr>
        <p:grpSpPr>
          <a:xfrm>
            <a:off x="6348661" y="1084486"/>
            <a:ext cx="1866110" cy="963905"/>
            <a:chOff x="1096856" y="79063"/>
            <a:chExt cx="1866110" cy="933055"/>
          </a:xfrm>
        </p:grpSpPr>
        <p:sp>
          <p:nvSpPr>
            <p:cNvPr id="12" name="Rectangle: Rounded Corners 11">
              <a:extLst>
                <a:ext uri="{FF2B5EF4-FFF2-40B4-BE49-F238E27FC236}">
                  <a16:creationId xmlns:a16="http://schemas.microsoft.com/office/drawing/2014/main" id="{1863DBDE-13F8-A57A-D4DC-5EF18E0BC16E}"/>
                </a:ext>
              </a:extLst>
            </p:cNvPr>
            <p:cNvSpPr/>
            <p:nvPr/>
          </p:nvSpPr>
          <p:spPr>
            <a:xfrm>
              <a:off x="1096856" y="79063"/>
              <a:ext cx="1866110" cy="933055"/>
            </a:xfrm>
            <a:prstGeom prst="roundRect">
              <a:avLst/>
            </a:prstGeom>
          </p:spPr>
          <p:style>
            <a:lnRef idx="2">
              <a:schemeClr val="lt1">
                <a:hueOff val="0"/>
                <a:satOff val="0"/>
                <a:lumOff val="0"/>
                <a:alphaOff val="0"/>
              </a:schemeClr>
            </a:lnRef>
            <a:fillRef idx="1">
              <a:schemeClr val="accent2">
                <a:hueOff val="1205737"/>
                <a:satOff val="-22648"/>
                <a:lumOff val="-3824"/>
                <a:alphaOff val="0"/>
              </a:schemeClr>
            </a:fillRef>
            <a:effectRef idx="0">
              <a:schemeClr val="accent2">
                <a:hueOff val="1205737"/>
                <a:satOff val="-22648"/>
                <a:lumOff val="-3824"/>
                <a:alphaOff val="0"/>
              </a:schemeClr>
            </a:effectRef>
            <a:fontRef idx="minor">
              <a:schemeClr val="lt1"/>
            </a:fontRef>
          </p:style>
        </p:sp>
        <p:sp>
          <p:nvSpPr>
            <p:cNvPr id="13" name="Rectangle: Rounded Corners 4">
              <a:extLst>
                <a:ext uri="{FF2B5EF4-FFF2-40B4-BE49-F238E27FC236}">
                  <a16:creationId xmlns:a16="http://schemas.microsoft.com/office/drawing/2014/main" id="{AEBCF0EE-72E6-8AB9-4D92-2364EEF069FF}"/>
                </a:ext>
              </a:extLst>
            </p:cNvPr>
            <p:cNvSpPr txBox="1"/>
            <p:nvPr/>
          </p:nvSpPr>
          <p:spPr>
            <a:xfrm>
              <a:off x="1142404" y="124611"/>
              <a:ext cx="1775014" cy="841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endParaRPr lang="en-US" sz="1200" b="1" kern="1200" dirty="0">
                <a:latin typeface="Arial Narrow" panose="020B0606020202030204" pitchFamily="34" charset="0"/>
                <a:ea typeface="Lato Light" panose="020F0502020204030203"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Arial Nova" panose="020B0504020202020204" pitchFamily="34" charset="0"/>
                  <a:ea typeface="Lato Light" panose="020F0502020204030203" pitchFamily="34" charset="0"/>
                  <a:cs typeface="Calibri" panose="020F0502020204030204" pitchFamily="34" charset="0"/>
                </a:rPr>
                <a:t>Education: Game-changing Pathway to Women’s Empowerment</a:t>
              </a:r>
            </a:p>
            <a:p>
              <a:pPr marL="0" lvl="0" indent="0" algn="ctr" defTabSz="533400">
                <a:lnSpc>
                  <a:spcPct val="90000"/>
                </a:lnSpc>
                <a:spcBef>
                  <a:spcPct val="0"/>
                </a:spcBef>
                <a:spcAft>
                  <a:spcPct val="35000"/>
                </a:spcAft>
                <a:buFont typeface="Arial" panose="020B0604020202020204" pitchFamily="34" charset="0"/>
                <a:buNone/>
              </a:pPr>
              <a:endParaRPr lang="en-GB" sz="1200" b="1" kern="1200" dirty="0">
                <a:latin typeface="Calibri" panose="020F0502020204030204" pitchFamily="34" charset="0"/>
                <a:ea typeface="Lato Light" panose="020F0502020204030203"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AD9A8426-A07E-2823-9C87-36DA74E68CF1}"/>
              </a:ext>
            </a:extLst>
          </p:cNvPr>
          <p:cNvSpPr txBox="1"/>
          <p:nvPr/>
        </p:nvSpPr>
        <p:spPr>
          <a:xfrm>
            <a:off x="446381" y="266481"/>
            <a:ext cx="8480938" cy="397225"/>
          </a:xfrm>
          <a:prstGeom prst="rect">
            <a:avLst/>
          </a:prstGeom>
          <a:noFill/>
        </p:spPr>
        <p:txBody>
          <a:bodyPr wrap="square">
            <a:spAutoFit/>
          </a:bodyPr>
          <a:lstStyle/>
          <a:p>
            <a:pPr algn="ctr">
              <a:lnSpc>
                <a:spcPct val="107000"/>
              </a:lnSpc>
              <a:spcAft>
                <a:spcPts val="800"/>
              </a:spcAft>
            </a:pPr>
            <a:r>
              <a:rPr lang="en-IN" sz="20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rPr>
              <a:t>Working Groups</a:t>
            </a:r>
          </a:p>
        </p:txBody>
      </p:sp>
      <p:sp>
        <p:nvSpPr>
          <p:cNvPr id="17" name="Rounded Rectangle 4">
            <a:extLst>
              <a:ext uri="{FF2B5EF4-FFF2-40B4-BE49-F238E27FC236}">
                <a16:creationId xmlns:a16="http://schemas.microsoft.com/office/drawing/2014/main" id="{5AD97163-31F6-F099-51B0-26748F953D90}"/>
              </a:ext>
            </a:extLst>
          </p:cNvPr>
          <p:cNvSpPr/>
          <p:nvPr/>
        </p:nvSpPr>
        <p:spPr>
          <a:xfrm>
            <a:off x="1081622" y="3916810"/>
            <a:ext cx="7622111" cy="3799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ova" panose="020B0504020202020204" pitchFamily="34" charset="0"/>
                <a:ea typeface="Cambria" panose="02040503050406030204" pitchFamily="18" charset="0"/>
              </a:rPr>
              <a:t>Working Group on Digital Inclusion (Cross cutting priority)</a:t>
            </a:r>
          </a:p>
        </p:txBody>
      </p:sp>
    </p:spTree>
    <p:extLst>
      <p:ext uri="{BB962C8B-B14F-4D97-AF65-F5344CB8AC3E}">
        <p14:creationId xmlns:p14="http://schemas.microsoft.com/office/powerpoint/2010/main" val="82626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6B15CA-F4CD-7955-F07D-37A2F3CF0791}"/>
              </a:ext>
            </a:extLst>
          </p:cNvPr>
          <p:cNvPicPr>
            <a:picLocks noChangeAspect="1"/>
          </p:cNvPicPr>
          <p:nvPr/>
        </p:nvPicPr>
        <p:blipFill rotWithShape="1">
          <a:blip r:embed="rId2"/>
          <a:srcRect t="24366" b="20203"/>
          <a:stretch/>
        </p:blipFill>
        <p:spPr>
          <a:xfrm>
            <a:off x="7221937" y="8405"/>
            <a:ext cx="1922063" cy="674818"/>
          </a:xfrm>
          <a:prstGeom prst="rect">
            <a:avLst/>
          </a:prstGeom>
        </p:spPr>
      </p:pic>
      <p:sp>
        <p:nvSpPr>
          <p:cNvPr id="11" name="TextBox 10">
            <a:extLst>
              <a:ext uri="{FF2B5EF4-FFF2-40B4-BE49-F238E27FC236}">
                <a16:creationId xmlns:a16="http://schemas.microsoft.com/office/drawing/2014/main" id="{8BB00761-6781-A824-B742-0B51B380D52D}"/>
              </a:ext>
            </a:extLst>
          </p:cNvPr>
          <p:cNvSpPr txBox="1"/>
          <p:nvPr/>
        </p:nvSpPr>
        <p:spPr>
          <a:xfrm>
            <a:off x="320242" y="1260779"/>
            <a:ext cx="8480938" cy="2126223"/>
          </a:xfrm>
          <a:prstGeom prst="rect">
            <a:avLst/>
          </a:prstGeom>
          <a:noFill/>
        </p:spPr>
        <p:txBody>
          <a:bodyPr wrap="square">
            <a:spAutoFit/>
          </a:bodyPr>
          <a:lstStyle/>
          <a:p>
            <a:pPr algn="ctr">
              <a:lnSpc>
                <a:spcPct val="107000"/>
              </a:lnSpc>
              <a:spcAft>
                <a:spcPts val="800"/>
              </a:spcAft>
            </a:pPr>
            <a:r>
              <a:rPr lang="en-IN" sz="18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rPr>
              <a:t>Who are G20 EMPOWER Advocates ?</a:t>
            </a:r>
          </a:p>
          <a:p>
            <a:pPr algn="ctr">
              <a:lnSpc>
                <a:spcPct val="107000"/>
              </a:lnSpc>
              <a:spcAft>
                <a:spcPts val="800"/>
              </a:spcAft>
            </a:pPr>
            <a:endParaRPr lang="en-IN" sz="1800" dirty="0">
              <a:solidFill>
                <a:srgbClr val="002060"/>
              </a:solidFill>
              <a:effectLst/>
              <a:latin typeface="Arial Nova" panose="020B0504020202020204" pitchFamily="34" charset="0"/>
              <a:ea typeface="Calibri" panose="020F0502020204030204" pitchFamily="34" charset="0"/>
              <a:cs typeface="Mangal" panose="02040503050203030202" pitchFamily="18" charset="0"/>
            </a:endParaRPr>
          </a:p>
          <a:p>
            <a:pPr algn="ctr">
              <a:lnSpc>
                <a:spcPct val="107000"/>
              </a:lnSpc>
              <a:spcAft>
                <a:spcPts val="800"/>
              </a:spcAft>
            </a:pPr>
            <a:r>
              <a:rPr lang="en-IN" sz="1800" dirty="0">
                <a:effectLst/>
                <a:latin typeface="Arial Nova" panose="020B0504020202020204" pitchFamily="34" charset="0"/>
                <a:ea typeface="Calibri" panose="020F0502020204030204" pitchFamily="34" charset="0"/>
                <a:cs typeface="Mangal" panose="02040503050203030202" pitchFamily="18" charset="0"/>
              </a:rPr>
              <a:t>CEOs or Heads of Foundations/Associations who act as supporters and promoters of the G20 EMPOWER vision and messages within their companies, their sector, their networks and their country</a:t>
            </a:r>
          </a:p>
          <a:p>
            <a:pPr>
              <a:lnSpc>
                <a:spcPct val="107000"/>
              </a:lnSpc>
              <a:spcAft>
                <a:spcPts val="800"/>
              </a:spcAft>
            </a:pPr>
            <a:r>
              <a:rPr lang="en-IN" sz="1600" dirty="0">
                <a:effectLst/>
                <a:latin typeface="+mj-lt"/>
                <a:ea typeface="Calibri" panose="020F0502020204030204" pitchFamily="34" charset="0"/>
                <a:cs typeface="Mangal" panose="02040503050203030202" pitchFamily="18" charset="0"/>
              </a:rPr>
              <a:t> </a:t>
            </a:r>
          </a:p>
        </p:txBody>
      </p:sp>
    </p:spTree>
    <p:extLst>
      <p:ext uri="{BB962C8B-B14F-4D97-AF65-F5344CB8AC3E}">
        <p14:creationId xmlns:p14="http://schemas.microsoft.com/office/powerpoint/2010/main" val="124523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AD73-4B66-BC6B-9DA8-7D6C32D161A4}"/>
              </a:ext>
            </a:extLst>
          </p:cNvPr>
          <p:cNvSpPr>
            <a:spLocks noGrp="1"/>
          </p:cNvSpPr>
          <p:nvPr>
            <p:ph type="title"/>
          </p:nvPr>
        </p:nvSpPr>
        <p:spPr>
          <a:xfrm>
            <a:off x="755291" y="273594"/>
            <a:ext cx="7427677" cy="682714"/>
          </a:xfrm>
        </p:spPr>
        <p:txBody>
          <a:bodyPr/>
          <a:lstStyle/>
          <a:p>
            <a:pPr algn="ctr"/>
            <a:r>
              <a:rPr lang="en-US" sz="2000" dirty="0">
                <a:solidFill>
                  <a:srgbClr val="002060"/>
                </a:solidFill>
                <a:latin typeface="Arial Nova" panose="020B0504020202020204" pitchFamily="34" charset="0"/>
              </a:rPr>
              <a:t>Role of Advocates</a:t>
            </a:r>
            <a:endParaRPr lang="en-US" sz="2000" dirty="0">
              <a:solidFill>
                <a:srgbClr val="002060"/>
              </a:solidFill>
            </a:endParaRPr>
          </a:p>
        </p:txBody>
      </p:sp>
      <p:sp>
        <p:nvSpPr>
          <p:cNvPr id="4" name="TextBox 3">
            <a:extLst>
              <a:ext uri="{FF2B5EF4-FFF2-40B4-BE49-F238E27FC236}">
                <a16:creationId xmlns:a16="http://schemas.microsoft.com/office/drawing/2014/main" id="{D6911367-630B-2C71-4111-EA15295E00A7}"/>
              </a:ext>
            </a:extLst>
          </p:cNvPr>
          <p:cNvSpPr txBox="1"/>
          <p:nvPr/>
        </p:nvSpPr>
        <p:spPr>
          <a:xfrm>
            <a:off x="1073674" y="1499094"/>
            <a:ext cx="6995179" cy="523220"/>
          </a:xfrm>
          <a:prstGeom prst="rect">
            <a:avLst/>
          </a:prstGeom>
          <a:noFill/>
        </p:spPr>
        <p:txBody>
          <a:bodyPr wrap="square" lIns="68580" tIns="68580" rIns="68580" bIns="68580" rtlCol="0" anchor="t">
            <a:spAutoFit/>
          </a:bodyPr>
          <a:lstStyle/>
          <a:p>
            <a:pPr algn="just"/>
            <a:r>
              <a:rPr lang="en-US" sz="1250" b="1" dirty="0">
                <a:latin typeface="Arial Nova" panose="020B0504020202020204" pitchFamily="34" charset="0"/>
              </a:rPr>
              <a:t>Joining networking events </a:t>
            </a:r>
            <a:r>
              <a:rPr lang="en-US" sz="1250" dirty="0">
                <a:latin typeface="Arial Nova" panose="020B0504020202020204" pitchFamily="34" charset="0"/>
              </a:rPr>
              <a:t>to strengthen the alliance with other Advocates and G20 Empower members to favor the progression on women’s leadership</a:t>
            </a:r>
          </a:p>
        </p:txBody>
      </p:sp>
      <p:sp>
        <p:nvSpPr>
          <p:cNvPr id="8" name="Oval 20">
            <a:extLst>
              <a:ext uri="{FF2B5EF4-FFF2-40B4-BE49-F238E27FC236}">
                <a16:creationId xmlns:a16="http://schemas.microsoft.com/office/drawing/2014/main" id="{A1D56E8A-650E-1808-3F7A-0E9CA24DB386}"/>
              </a:ext>
            </a:extLst>
          </p:cNvPr>
          <p:cNvSpPr>
            <a:spLocks noChangeAspect="1" noChangeArrowheads="1"/>
          </p:cNvSpPr>
          <p:nvPr/>
        </p:nvSpPr>
        <p:spPr bwMode="auto">
          <a:xfrm>
            <a:off x="403417" y="1617989"/>
            <a:ext cx="230183" cy="230183"/>
          </a:xfrm>
          <a:prstGeom prst="ellipse">
            <a:avLst/>
          </a:prstGeom>
          <a:gradFill>
            <a:gsLst>
              <a:gs pos="0">
                <a:srgbClr val="763204"/>
              </a:gs>
              <a:gs pos="100000">
                <a:srgbClr val="E97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2</a:t>
            </a:r>
          </a:p>
        </p:txBody>
      </p:sp>
      <p:sp>
        <p:nvSpPr>
          <p:cNvPr id="9" name="Oval 20">
            <a:extLst>
              <a:ext uri="{FF2B5EF4-FFF2-40B4-BE49-F238E27FC236}">
                <a16:creationId xmlns:a16="http://schemas.microsoft.com/office/drawing/2014/main" id="{D8BBCF82-E829-CCDA-1ADD-65DFE201E628}"/>
              </a:ext>
            </a:extLst>
          </p:cNvPr>
          <p:cNvSpPr>
            <a:spLocks noChangeAspect="1" noChangeArrowheads="1"/>
          </p:cNvSpPr>
          <p:nvPr/>
        </p:nvSpPr>
        <p:spPr bwMode="auto">
          <a:xfrm>
            <a:off x="403417" y="2445215"/>
            <a:ext cx="230183" cy="230183"/>
          </a:xfrm>
          <a:prstGeom prst="ellipse">
            <a:avLst/>
          </a:prstGeom>
          <a:gradFill>
            <a:gsLst>
              <a:gs pos="0">
                <a:srgbClr val="763204"/>
              </a:gs>
              <a:gs pos="100000">
                <a:srgbClr val="E97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a:t>3</a:t>
            </a:r>
            <a:endParaRPr lang="en-US" sz="1050" b="1">
              <a:ea typeface="Calibri"/>
              <a:cs typeface="Calibri"/>
            </a:endParaRPr>
          </a:p>
        </p:txBody>
      </p:sp>
      <p:sp>
        <p:nvSpPr>
          <p:cNvPr id="12" name="TextBox 11">
            <a:extLst>
              <a:ext uri="{FF2B5EF4-FFF2-40B4-BE49-F238E27FC236}">
                <a16:creationId xmlns:a16="http://schemas.microsoft.com/office/drawing/2014/main" id="{51E02EB4-64A1-05D7-649E-9C3AEE9D997B}"/>
              </a:ext>
            </a:extLst>
          </p:cNvPr>
          <p:cNvSpPr txBox="1"/>
          <p:nvPr/>
        </p:nvSpPr>
        <p:spPr>
          <a:xfrm>
            <a:off x="1073674" y="3121186"/>
            <a:ext cx="7336548" cy="715581"/>
          </a:xfrm>
          <a:prstGeom prst="rect">
            <a:avLst/>
          </a:prstGeom>
          <a:noFill/>
        </p:spPr>
        <p:txBody>
          <a:bodyPr wrap="square" lIns="68580" tIns="68580" rIns="68580" bIns="68580" rtlCol="0" anchor="t">
            <a:spAutoFit/>
          </a:bodyPr>
          <a:lstStyle/>
          <a:p>
            <a:pPr algn="just"/>
            <a:r>
              <a:rPr lang="en-US" sz="1250" dirty="0">
                <a:latin typeface="Arial Nova" panose="020B0504020202020204" pitchFamily="34" charset="0"/>
                <a:ea typeface="Calibri"/>
                <a:cs typeface="Calibri"/>
              </a:rPr>
              <a:t>Providing content and expert input to G20 EMPOWER Country Representatives by sharing analyses and data, as well as sharing best practices and thoughts on policy and recommendations. By doing so, advocates will have access to the best practices from all G20 EMPOWER Members and Advocates </a:t>
            </a:r>
            <a:endParaRPr lang="en-US" sz="1250" dirty="0">
              <a:ea typeface="Calibri"/>
              <a:cs typeface="Calibri"/>
            </a:endParaRPr>
          </a:p>
        </p:txBody>
      </p:sp>
      <p:sp>
        <p:nvSpPr>
          <p:cNvPr id="13" name="Oval 20">
            <a:extLst>
              <a:ext uri="{FF2B5EF4-FFF2-40B4-BE49-F238E27FC236}">
                <a16:creationId xmlns:a16="http://schemas.microsoft.com/office/drawing/2014/main" id="{17960C71-2E35-3E3E-BF90-CE98A68C0838}"/>
              </a:ext>
            </a:extLst>
          </p:cNvPr>
          <p:cNvSpPr>
            <a:spLocks noChangeAspect="1" noChangeArrowheads="1"/>
          </p:cNvSpPr>
          <p:nvPr/>
        </p:nvSpPr>
        <p:spPr bwMode="auto">
          <a:xfrm>
            <a:off x="402636" y="3278105"/>
            <a:ext cx="230183" cy="230183"/>
          </a:xfrm>
          <a:prstGeom prst="ellipse">
            <a:avLst/>
          </a:prstGeom>
          <a:gradFill>
            <a:gsLst>
              <a:gs pos="0">
                <a:srgbClr val="763204"/>
              </a:gs>
              <a:gs pos="100000">
                <a:srgbClr val="E97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dirty="0">
                <a:ea typeface="Calibri"/>
                <a:cs typeface="Calibri"/>
              </a:rPr>
              <a:t>4</a:t>
            </a:r>
          </a:p>
        </p:txBody>
      </p:sp>
      <p:sp>
        <p:nvSpPr>
          <p:cNvPr id="14" name="TextBox 13">
            <a:extLst>
              <a:ext uri="{FF2B5EF4-FFF2-40B4-BE49-F238E27FC236}">
                <a16:creationId xmlns:a16="http://schemas.microsoft.com/office/drawing/2014/main" id="{0F5F73AA-8A40-88F5-AB88-9438B6FF6337}"/>
              </a:ext>
            </a:extLst>
          </p:cNvPr>
          <p:cNvSpPr txBox="1"/>
          <p:nvPr/>
        </p:nvSpPr>
        <p:spPr>
          <a:xfrm>
            <a:off x="1074991" y="908453"/>
            <a:ext cx="6993707" cy="330860"/>
          </a:xfrm>
          <a:prstGeom prst="rect">
            <a:avLst/>
          </a:prstGeom>
          <a:noFill/>
        </p:spPr>
        <p:txBody>
          <a:bodyPr wrap="square" lIns="68580" tIns="68580" rIns="68580" bIns="68580" rtlCol="0" anchor="t">
            <a:spAutoFit/>
          </a:bodyPr>
          <a:lstStyle>
            <a:defPPr>
              <a:defRPr lang="en-US"/>
            </a:defPPr>
          </a:lstStyle>
          <a:p>
            <a:r>
              <a:rPr lang="en-US" sz="1250" dirty="0">
                <a:latin typeface="Arial Nova" panose="020B0504020202020204" pitchFamily="34" charset="0"/>
              </a:rPr>
              <a:t>Being part of a </a:t>
            </a:r>
            <a:r>
              <a:rPr lang="en-US" sz="1250" b="1" dirty="0">
                <a:latin typeface="Arial Nova" panose="020B0504020202020204" pitchFamily="34" charset="0"/>
              </a:rPr>
              <a:t>leading network and committing to this joint cause </a:t>
            </a:r>
          </a:p>
        </p:txBody>
      </p:sp>
      <p:sp>
        <p:nvSpPr>
          <p:cNvPr id="15" name="Oval 20">
            <a:extLst>
              <a:ext uri="{FF2B5EF4-FFF2-40B4-BE49-F238E27FC236}">
                <a16:creationId xmlns:a16="http://schemas.microsoft.com/office/drawing/2014/main" id="{E4F0D656-A7B2-70F3-CF30-D17AAE061BD1}"/>
              </a:ext>
            </a:extLst>
          </p:cNvPr>
          <p:cNvSpPr>
            <a:spLocks noChangeAspect="1" noChangeArrowheads="1"/>
          </p:cNvSpPr>
          <p:nvPr/>
        </p:nvSpPr>
        <p:spPr bwMode="auto">
          <a:xfrm>
            <a:off x="403417" y="928512"/>
            <a:ext cx="230183" cy="230183"/>
          </a:xfrm>
          <a:prstGeom prst="ellipse">
            <a:avLst/>
          </a:prstGeom>
          <a:gradFill>
            <a:gsLst>
              <a:gs pos="0">
                <a:srgbClr val="763204"/>
              </a:gs>
              <a:gs pos="100000">
                <a:srgbClr val="E97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1</a:t>
            </a:r>
          </a:p>
        </p:txBody>
      </p:sp>
      <p:sp>
        <p:nvSpPr>
          <p:cNvPr id="3" name="TextBox 2">
            <a:extLst>
              <a:ext uri="{FF2B5EF4-FFF2-40B4-BE49-F238E27FC236}">
                <a16:creationId xmlns:a16="http://schemas.microsoft.com/office/drawing/2014/main" id="{8FCADF08-D282-EDC6-B197-77FEF9A3D459}"/>
              </a:ext>
            </a:extLst>
          </p:cNvPr>
          <p:cNvSpPr txBox="1"/>
          <p:nvPr/>
        </p:nvSpPr>
        <p:spPr>
          <a:xfrm>
            <a:off x="1073675" y="2207383"/>
            <a:ext cx="6995024" cy="907941"/>
          </a:xfrm>
          <a:prstGeom prst="rect">
            <a:avLst/>
          </a:prstGeom>
          <a:noFill/>
        </p:spPr>
        <p:txBody>
          <a:bodyPr wrap="square" lIns="68580" tIns="68580" rIns="68580" bIns="68580" rtlCol="0" anchor="t">
            <a:spAutoFit/>
          </a:bodyPr>
          <a:lstStyle/>
          <a:p>
            <a:pPr algn="just"/>
            <a:r>
              <a:rPr lang="en-US" sz="1250" b="1" dirty="0">
                <a:latin typeface="Arial Nova" panose="020B0504020202020204" pitchFamily="34" charset="0"/>
                <a:ea typeface="Calibri"/>
                <a:cs typeface="Calibri"/>
              </a:rPr>
              <a:t>Championing G20 EMPOWER messages and commitments through social media, panels, or other external-facing communication opportunities</a:t>
            </a:r>
            <a:r>
              <a:rPr lang="en-US" sz="1250" dirty="0">
                <a:latin typeface="Arial Nova" panose="020B0504020202020204" pitchFamily="34" charset="0"/>
                <a:ea typeface="Calibri"/>
                <a:cs typeface="Calibri"/>
              </a:rPr>
              <a:t>, as well as promoting G20 EMPOWER actions and messages within their companies and other country-level industries in the private sector</a:t>
            </a:r>
          </a:p>
        </p:txBody>
      </p:sp>
      <p:sp>
        <p:nvSpPr>
          <p:cNvPr id="5" name="TextBox 4">
            <a:extLst>
              <a:ext uri="{FF2B5EF4-FFF2-40B4-BE49-F238E27FC236}">
                <a16:creationId xmlns:a16="http://schemas.microsoft.com/office/drawing/2014/main" id="{28694313-94F1-EF03-38A8-D0A346BDAABF}"/>
              </a:ext>
            </a:extLst>
          </p:cNvPr>
          <p:cNvSpPr txBox="1"/>
          <p:nvPr/>
        </p:nvSpPr>
        <p:spPr>
          <a:xfrm>
            <a:off x="1073674" y="3920583"/>
            <a:ext cx="6995024" cy="523220"/>
          </a:xfrm>
          <a:prstGeom prst="rect">
            <a:avLst/>
          </a:prstGeom>
          <a:noFill/>
        </p:spPr>
        <p:txBody>
          <a:bodyPr wrap="square" lIns="68580" tIns="68580" rIns="68580" bIns="68580" rtlCol="0" anchor="t">
            <a:spAutoFit/>
          </a:bodyPr>
          <a:lstStyle/>
          <a:p>
            <a:pPr algn="just"/>
            <a:r>
              <a:rPr lang="en-US" sz="1250" b="1" dirty="0">
                <a:latin typeface="Arial Nova" panose="020B0504020202020204" pitchFamily="34" charset="0"/>
                <a:ea typeface="Calibri"/>
                <a:cs typeface="Calibri"/>
              </a:rPr>
              <a:t>Leveraging their network to help G20 EMPOWER reach out to additional experts </a:t>
            </a:r>
            <a:r>
              <a:rPr lang="en-US" sz="1250" dirty="0">
                <a:latin typeface="Arial Nova" panose="020B0504020202020204" pitchFamily="34" charset="0"/>
                <a:ea typeface="Calibri"/>
                <a:cs typeface="Calibri"/>
              </a:rPr>
              <a:t>or key contacts in the private sector</a:t>
            </a:r>
          </a:p>
        </p:txBody>
      </p:sp>
      <p:sp>
        <p:nvSpPr>
          <p:cNvPr id="7" name="Oval 20">
            <a:extLst>
              <a:ext uri="{FF2B5EF4-FFF2-40B4-BE49-F238E27FC236}">
                <a16:creationId xmlns:a16="http://schemas.microsoft.com/office/drawing/2014/main" id="{DEA54956-DDD7-37C1-CA75-0456AEA00396}"/>
              </a:ext>
            </a:extLst>
          </p:cNvPr>
          <p:cNvSpPr>
            <a:spLocks noChangeAspect="1" noChangeArrowheads="1"/>
          </p:cNvSpPr>
          <p:nvPr/>
        </p:nvSpPr>
        <p:spPr bwMode="auto">
          <a:xfrm>
            <a:off x="402636" y="3972065"/>
            <a:ext cx="230183" cy="230183"/>
          </a:xfrm>
          <a:prstGeom prst="ellipse">
            <a:avLst/>
          </a:prstGeom>
          <a:gradFill>
            <a:gsLst>
              <a:gs pos="0">
                <a:srgbClr val="763204"/>
              </a:gs>
              <a:gs pos="100000">
                <a:srgbClr val="E97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dirty="0">
                <a:ea typeface="Calibri"/>
                <a:cs typeface="Calibri"/>
              </a:rPr>
              <a:t>5</a:t>
            </a:r>
          </a:p>
        </p:txBody>
      </p:sp>
      <p:pic>
        <p:nvPicPr>
          <p:cNvPr id="6" name="Picture 5" descr="Logo, company name&#10;&#10;Description automatically generated">
            <a:extLst>
              <a:ext uri="{FF2B5EF4-FFF2-40B4-BE49-F238E27FC236}">
                <a16:creationId xmlns:a16="http://schemas.microsoft.com/office/drawing/2014/main" id="{AE6B15CA-F4CD-7955-F07D-37A2F3CF0791}"/>
              </a:ext>
            </a:extLst>
          </p:cNvPr>
          <p:cNvPicPr>
            <a:picLocks noChangeAspect="1"/>
          </p:cNvPicPr>
          <p:nvPr/>
        </p:nvPicPr>
        <p:blipFill rotWithShape="1">
          <a:blip r:embed="rId2"/>
          <a:srcRect t="24366" b="20203"/>
          <a:stretch/>
        </p:blipFill>
        <p:spPr>
          <a:xfrm>
            <a:off x="7221937" y="8405"/>
            <a:ext cx="1922063" cy="674818"/>
          </a:xfrm>
          <a:prstGeom prst="rect">
            <a:avLst/>
          </a:prstGeom>
        </p:spPr>
      </p:pic>
    </p:spTree>
    <p:extLst>
      <p:ext uri="{BB962C8B-B14F-4D97-AF65-F5344CB8AC3E}">
        <p14:creationId xmlns:p14="http://schemas.microsoft.com/office/powerpoint/2010/main" val="265380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49284" y="984581"/>
            <a:ext cx="8034338" cy="0"/>
          </a:xfrm>
          <a:prstGeom prst="line">
            <a:avLst/>
          </a:prstGeom>
          <a:ln w="19050" cap="rnd">
            <a:solidFill>
              <a:schemeClr val="accent6"/>
            </a:solidFill>
            <a:prstDash val="solid"/>
            <a:headEnd type="none" w="sm" len="sm"/>
            <a:tailEnd type="none" w="sm" len="sm"/>
          </a:ln>
        </p:spPr>
      </p:sp>
      <p:sp>
        <p:nvSpPr>
          <p:cNvPr id="3" name="AutoShape 3"/>
          <p:cNvSpPr/>
          <p:nvPr/>
        </p:nvSpPr>
        <p:spPr>
          <a:xfrm>
            <a:off x="486295" y="2845382"/>
            <a:ext cx="8034338" cy="0"/>
          </a:xfrm>
          <a:prstGeom prst="line">
            <a:avLst/>
          </a:prstGeom>
          <a:ln w="19050" cap="rnd">
            <a:solidFill>
              <a:schemeClr val="accent6"/>
            </a:solidFill>
            <a:prstDash val="solid"/>
            <a:headEnd type="none" w="sm" len="sm"/>
            <a:tailEnd type="none" w="sm" len="sm"/>
          </a:ln>
        </p:spPr>
      </p:sp>
      <p:grpSp>
        <p:nvGrpSpPr>
          <p:cNvPr id="10" name="Group 10"/>
          <p:cNvGrpSpPr/>
          <p:nvPr/>
        </p:nvGrpSpPr>
        <p:grpSpPr>
          <a:xfrm>
            <a:off x="1136508" y="2632950"/>
            <a:ext cx="161925" cy="161925"/>
            <a:chOff x="0" y="0"/>
            <a:chExt cx="6350000" cy="6350000"/>
          </a:xfrm>
          <a:solidFill>
            <a:schemeClr val="accent2"/>
          </a:solidFill>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6" name="Group 16"/>
          <p:cNvGrpSpPr/>
          <p:nvPr/>
        </p:nvGrpSpPr>
        <p:grpSpPr>
          <a:xfrm>
            <a:off x="4466093" y="990777"/>
            <a:ext cx="161925" cy="161925"/>
            <a:chOff x="0" y="0"/>
            <a:chExt cx="6350000" cy="6350000"/>
          </a:xfrm>
          <a:solidFill>
            <a:schemeClr val="accent2"/>
          </a:solidFill>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8" name="Group 18"/>
          <p:cNvGrpSpPr/>
          <p:nvPr/>
        </p:nvGrpSpPr>
        <p:grpSpPr>
          <a:xfrm>
            <a:off x="7722025" y="2606629"/>
            <a:ext cx="161925" cy="161925"/>
            <a:chOff x="0" y="0"/>
            <a:chExt cx="6350000" cy="6350000"/>
          </a:xfrm>
          <a:solidFill>
            <a:schemeClr val="accent2"/>
          </a:solidFill>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1" name="TextBox 21"/>
          <p:cNvSpPr txBox="1"/>
          <p:nvPr/>
        </p:nvSpPr>
        <p:spPr>
          <a:xfrm>
            <a:off x="3687052" y="1521851"/>
            <a:ext cx="1881208" cy="213776"/>
          </a:xfrm>
          <a:prstGeom prst="rect">
            <a:avLst/>
          </a:prstGeom>
        </p:spPr>
        <p:txBody>
          <a:bodyPr wrap="square" lIns="0" tIns="0" rIns="0" bIns="0" rtlCol="0" anchor="t">
            <a:spAutoFit/>
          </a:bodyPr>
          <a:lstStyle/>
          <a:p>
            <a:pPr algn="ctr">
              <a:lnSpc>
                <a:spcPts val="1820"/>
              </a:lnSpc>
              <a:spcBef>
                <a:spcPct val="0"/>
              </a:spcBef>
            </a:pPr>
            <a:r>
              <a:rPr lang="en-US" sz="1200" b="1" spc="-30" dirty="0">
                <a:solidFill>
                  <a:srgbClr val="FF0000"/>
                </a:solidFill>
                <a:latin typeface="Arial Nova" panose="020B0504020202020204" pitchFamily="34" charset="0"/>
                <a:cs typeface="Calibri" panose="020F0502020204030204" pitchFamily="34" charset="0"/>
              </a:rPr>
              <a:t>Inception | G20 EMPOWER </a:t>
            </a:r>
          </a:p>
        </p:txBody>
      </p:sp>
      <p:sp>
        <p:nvSpPr>
          <p:cNvPr id="22" name="TextBox 22"/>
          <p:cNvSpPr txBox="1"/>
          <p:nvPr/>
        </p:nvSpPr>
        <p:spPr>
          <a:xfrm>
            <a:off x="6763244" y="3341096"/>
            <a:ext cx="1961574" cy="207877"/>
          </a:xfrm>
          <a:prstGeom prst="rect">
            <a:avLst/>
          </a:prstGeom>
        </p:spPr>
        <p:txBody>
          <a:bodyPr wrap="square" lIns="0" tIns="0" rIns="0" bIns="0" rtlCol="0" anchor="t">
            <a:spAutoFit/>
          </a:bodyPr>
          <a:lstStyle/>
          <a:p>
            <a:pPr algn="ctr">
              <a:lnSpc>
                <a:spcPts val="1820"/>
              </a:lnSpc>
              <a:spcBef>
                <a:spcPct val="0"/>
              </a:spcBef>
            </a:pPr>
            <a:r>
              <a:rPr lang="en-US" sz="1200" b="1" spc="-30" dirty="0">
                <a:solidFill>
                  <a:srgbClr val="002060"/>
                </a:solidFill>
                <a:latin typeface="Arial Nova" panose="020B0504020202020204" pitchFamily="34" charset="0"/>
                <a:cs typeface="Calibri" panose="020F0502020204030204" pitchFamily="34" charset="0"/>
              </a:rPr>
              <a:t>Summit | G20 EMPOWER </a:t>
            </a:r>
          </a:p>
        </p:txBody>
      </p:sp>
      <p:sp>
        <p:nvSpPr>
          <p:cNvPr id="23" name="TextBox 23"/>
          <p:cNvSpPr txBox="1"/>
          <p:nvPr/>
        </p:nvSpPr>
        <p:spPr>
          <a:xfrm>
            <a:off x="3786425" y="1886468"/>
            <a:ext cx="1682462" cy="184922"/>
          </a:xfrm>
          <a:prstGeom prst="rect">
            <a:avLst/>
          </a:prstGeom>
          <a:solidFill>
            <a:srgbClr val="002060"/>
          </a:solidFill>
          <a:ln w="7144" cap="flat">
            <a:noFill/>
            <a:prstDash val="solid"/>
            <a:miter/>
          </a:ln>
        </p:spPr>
        <p:txBody>
          <a:bodyPr lIns="0" tIns="0" rIns="0" bIns="0" rtlCol="0" anchor="t">
            <a:spAutoFit/>
          </a:bodyPr>
          <a:lstStyle/>
          <a:p>
            <a:pPr algn="ctr">
              <a:lnSpc>
                <a:spcPts val="1470"/>
              </a:lnSpc>
              <a:spcBef>
                <a:spcPct val="0"/>
              </a:spcBef>
            </a:pPr>
            <a:r>
              <a:rPr lang="en-US" sz="1200" b="1" spc="-30" dirty="0">
                <a:solidFill>
                  <a:srgbClr val="FF0000"/>
                </a:solidFill>
                <a:latin typeface="Arial Nova" panose="020B0504020202020204" pitchFamily="34" charset="0"/>
                <a:cs typeface="Calibri" panose="020F0502020204030204" pitchFamily="34" charset="0"/>
              </a:rPr>
              <a:t>Uttar Pradesh</a:t>
            </a:r>
          </a:p>
        </p:txBody>
      </p:sp>
      <p:sp>
        <p:nvSpPr>
          <p:cNvPr id="24" name="TextBox 24"/>
          <p:cNvSpPr txBox="1"/>
          <p:nvPr/>
        </p:nvSpPr>
        <p:spPr>
          <a:xfrm>
            <a:off x="6975243" y="3876983"/>
            <a:ext cx="1682462" cy="377283"/>
          </a:xfrm>
          <a:prstGeom prst="rect">
            <a:avLst/>
          </a:prstGeom>
          <a:solidFill>
            <a:srgbClr val="002060"/>
          </a:solidFill>
          <a:ln w="7144" cap="flat">
            <a:noFill/>
            <a:prstDash val="solid"/>
            <a:miter/>
          </a:ln>
        </p:spPr>
        <p:txBody>
          <a:bodyPr lIns="0" tIns="0" rIns="0" bIns="0" rtlCol="0" anchor="t">
            <a:spAutoFit/>
          </a:bodyPr>
          <a:lstStyle>
            <a:defPPr marR="0" lvl="0" algn="l" rtl="0">
              <a:lnSpc>
                <a:spcPct val="100000"/>
              </a:lnSpc>
              <a:spcBef>
                <a:spcPts val="0"/>
              </a:spcBef>
              <a:spcAft>
                <a:spcPts val="0"/>
              </a:spcAft>
            </a:defPPr>
            <a:lvl1pPr algn="ctr">
              <a:lnSpc>
                <a:spcPts val="1470"/>
              </a:lnSpc>
              <a:spcBef>
                <a:spcPct val="0"/>
              </a:spcBef>
              <a:defRPr sz="1200" b="1" spc="-30">
                <a:solidFill>
                  <a:schemeClr val="bg1"/>
                </a:solidFill>
                <a:latin typeface="Calibri" panose="020F0502020204030204" pitchFamily="34" charset="0"/>
                <a:cs typeface="Calibri" panose="020F0502020204030204" pitchFamily="34" charset="0"/>
              </a:defRPr>
            </a:lvl1pPr>
          </a:lstStyle>
          <a:p>
            <a:r>
              <a:rPr lang="en-US" dirty="0">
                <a:latin typeface="Arial Nova" panose="020B0504020202020204" pitchFamily="34" charset="0"/>
              </a:rPr>
              <a:t>Bhopal</a:t>
            </a:r>
          </a:p>
          <a:p>
            <a:r>
              <a:rPr lang="en-US" dirty="0">
                <a:latin typeface="Arial Nova" panose="020B0504020202020204" pitchFamily="34" charset="0"/>
              </a:rPr>
              <a:t>Madhya Pradesh</a:t>
            </a:r>
          </a:p>
        </p:txBody>
      </p:sp>
      <p:sp>
        <p:nvSpPr>
          <p:cNvPr id="29" name="TextBox 29"/>
          <p:cNvSpPr txBox="1"/>
          <p:nvPr/>
        </p:nvSpPr>
        <p:spPr>
          <a:xfrm>
            <a:off x="85128" y="3341096"/>
            <a:ext cx="2284531" cy="207877"/>
          </a:xfrm>
          <a:prstGeom prst="rect">
            <a:avLst/>
          </a:prstGeom>
        </p:spPr>
        <p:txBody>
          <a:bodyPr wrap="square" lIns="0" tIns="0" rIns="0" bIns="0" rtlCol="0" anchor="t">
            <a:spAutoFit/>
          </a:bodyPr>
          <a:lstStyle/>
          <a:p>
            <a:pPr algn="ctr">
              <a:lnSpc>
                <a:spcPts val="1820"/>
              </a:lnSpc>
              <a:spcBef>
                <a:spcPct val="0"/>
              </a:spcBef>
            </a:pPr>
            <a:r>
              <a:rPr lang="en-US" sz="1200" b="1" spc="-30" dirty="0">
                <a:solidFill>
                  <a:srgbClr val="002060"/>
                </a:solidFill>
                <a:latin typeface="Arial Nova" panose="020B0504020202020204" pitchFamily="34" charset="0"/>
                <a:cs typeface="Calibri" panose="020F0502020204030204" pitchFamily="34" charset="0"/>
              </a:rPr>
              <a:t>2nd Meeting| G20 EMPOWER </a:t>
            </a:r>
          </a:p>
        </p:txBody>
      </p:sp>
      <p:sp>
        <p:nvSpPr>
          <p:cNvPr id="36" name="TextBox 36"/>
          <p:cNvSpPr txBox="1"/>
          <p:nvPr/>
        </p:nvSpPr>
        <p:spPr>
          <a:xfrm>
            <a:off x="3478451" y="1326878"/>
            <a:ext cx="2176004" cy="149272"/>
          </a:xfrm>
          <a:prstGeom prst="rect">
            <a:avLst/>
          </a:prstGeom>
        </p:spPr>
        <p:txBody>
          <a:bodyPr wrap="square" lIns="0" tIns="0" rIns="0" bIns="0" rtlCol="0" anchor="t">
            <a:spAutoFit/>
          </a:bodyPr>
          <a:lstStyle/>
          <a:p>
            <a:pPr algn="ctr">
              <a:lnSpc>
                <a:spcPts val="1082"/>
              </a:lnSpc>
              <a:spcBef>
                <a:spcPct val="0"/>
              </a:spcBef>
            </a:pPr>
            <a:r>
              <a:rPr lang="en-US" b="1" spc="-30" dirty="0">
                <a:solidFill>
                  <a:srgbClr val="FF0000"/>
                </a:solidFill>
                <a:latin typeface="Arial Nova" panose="020B0504020202020204" pitchFamily="34" charset="0"/>
                <a:cs typeface="Calibri" panose="020F0502020204030204" pitchFamily="34" charset="0"/>
              </a:rPr>
              <a:t>11</a:t>
            </a:r>
            <a:r>
              <a:rPr lang="en-US" b="1" spc="-30" baseline="30000" dirty="0">
                <a:solidFill>
                  <a:srgbClr val="FF0000"/>
                </a:solidFill>
                <a:latin typeface="Arial Nova" panose="020B0504020202020204" pitchFamily="34" charset="0"/>
                <a:cs typeface="Calibri" panose="020F0502020204030204" pitchFamily="34" charset="0"/>
              </a:rPr>
              <a:t>th</a:t>
            </a:r>
            <a:r>
              <a:rPr lang="en-US" b="1" spc="-30" dirty="0">
                <a:solidFill>
                  <a:srgbClr val="FF0000"/>
                </a:solidFill>
                <a:latin typeface="Arial Nova" panose="020B0504020202020204" pitchFamily="34" charset="0"/>
                <a:cs typeface="Calibri" panose="020F0502020204030204" pitchFamily="34" charset="0"/>
              </a:rPr>
              <a:t> -12</a:t>
            </a:r>
            <a:r>
              <a:rPr lang="en-US" b="1" spc="-30" baseline="30000" dirty="0">
                <a:solidFill>
                  <a:srgbClr val="FF0000"/>
                </a:solidFill>
                <a:latin typeface="Arial Nova" panose="020B0504020202020204" pitchFamily="34" charset="0"/>
                <a:cs typeface="Calibri" panose="020F0502020204030204" pitchFamily="34" charset="0"/>
              </a:rPr>
              <a:t>th</a:t>
            </a:r>
            <a:r>
              <a:rPr lang="en-US" b="1" spc="-30" dirty="0">
                <a:solidFill>
                  <a:srgbClr val="FF0000"/>
                </a:solidFill>
                <a:latin typeface="Arial Nova" panose="020B0504020202020204" pitchFamily="34" charset="0"/>
                <a:cs typeface="Calibri" panose="020F0502020204030204" pitchFamily="34" charset="0"/>
              </a:rPr>
              <a:t>  February 2023</a:t>
            </a:r>
          </a:p>
        </p:txBody>
      </p:sp>
      <p:sp>
        <p:nvSpPr>
          <p:cNvPr id="37" name="TextBox 37"/>
          <p:cNvSpPr txBox="1"/>
          <p:nvPr/>
        </p:nvSpPr>
        <p:spPr>
          <a:xfrm>
            <a:off x="6831447" y="3223805"/>
            <a:ext cx="1893371" cy="149272"/>
          </a:xfrm>
          <a:prstGeom prst="rect">
            <a:avLst/>
          </a:prstGeom>
        </p:spPr>
        <p:txBody>
          <a:bodyPr wrap="square" lIns="0" tIns="0" rIns="0" bIns="0" rtlCol="0" anchor="t">
            <a:spAutoFit/>
          </a:bodyPr>
          <a:lstStyle/>
          <a:p>
            <a:pPr algn="ctr">
              <a:lnSpc>
                <a:spcPts val="1082"/>
              </a:lnSpc>
              <a:spcBef>
                <a:spcPct val="0"/>
              </a:spcBef>
            </a:pPr>
            <a:r>
              <a:rPr lang="en-US" sz="1500" b="1" spc="-30" dirty="0">
                <a:solidFill>
                  <a:srgbClr val="002060"/>
                </a:solidFill>
                <a:latin typeface="Arial Nova" panose="020B0504020202020204" pitchFamily="34" charset="0"/>
                <a:cs typeface="Calibri" panose="020F0502020204030204" pitchFamily="34" charset="0"/>
              </a:rPr>
              <a:t>1</a:t>
            </a:r>
            <a:r>
              <a:rPr lang="en-US" sz="1500" b="1" spc="-30" baseline="30000" dirty="0">
                <a:solidFill>
                  <a:srgbClr val="002060"/>
                </a:solidFill>
                <a:latin typeface="Arial Nova" panose="020B0504020202020204" pitchFamily="34" charset="0"/>
                <a:cs typeface="Calibri" panose="020F0502020204030204" pitchFamily="34" charset="0"/>
              </a:rPr>
              <a:t>st</a:t>
            </a:r>
            <a:r>
              <a:rPr lang="en-US" sz="1500" b="1" spc="-30" dirty="0">
                <a:solidFill>
                  <a:srgbClr val="002060"/>
                </a:solidFill>
                <a:latin typeface="Arial Nova" panose="020B0504020202020204" pitchFamily="34" charset="0"/>
                <a:cs typeface="Calibri" panose="020F0502020204030204" pitchFamily="34" charset="0"/>
              </a:rPr>
              <a:t> -2</a:t>
            </a:r>
            <a:r>
              <a:rPr lang="en-US" sz="1500" b="1" spc="-30" baseline="30000" dirty="0">
                <a:solidFill>
                  <a:srgbClr val="002060"/>
                </a:solidFill>
                <a:latin typeface="Arial Nova" panose="020B0504020202020204" pitchFamily="34" charset="0"/>
                <a:cs typeface="Calibri" panose="020F0502020204030204" pitchFamily="34" charset="0"/>
              </a:rPr>
              <a:t>nd</a:t>
            </a:r>
            <a:r>
              <a:rPr lang="en-US" sz="1500" b="1" spc="-30" dirty="0">
                <a:solidFill>
                  <a:srgbClr val="002060"/>
                </a:solidFill>
                <a:latin typeface="Arial Nova" panose="020B0504020202020204" pitchFamily="34" charset="0"/>
                <a:cs typeface="Calibri" panose="020F0502020204030204" pitchFamily="34" charset="0"/>
              </a:rPr>
              <a:t>  June 2023</a:t>
            </a:r>
          </a:p>
        </p:txBody>
      </p:sp>
      <p:sp>
        <p:nvSpPr>
          <p:cNvPr id="40" name="TextBox 40"/>
          <p:cNvSpPr txBox="1"/>
          <p:nvPr/>
        </p:nvSpPr>
        <p:spPr>
          <a:xfrm>
            <a:off x="362481" y="3113368"/>
            <a:ext cx="1762409" cy="230832"/>
          </a:xfrm>
          <a:prstGeom prst="rect">
            <a:avLst/>
          </a:prstGeom>
        </p:spPr>
        <p:txBody>
          <a:bodyPr wrap="square" lIns="0" tIns="0" rIns="0" bIns="0" rtlCol="0" anchor="t">
            <a:spAutoFit/>
          </a:bodyPr>
          <a:lstStyle/>
          <a:p>
            <a:pPr algn="ctr">
              <a:lnSpc>
                <a:spcPts val="1820"/>
              </a:lnSpc>
              <a:spcBef>
                <a:spcPct val="0"/>
              </a:spcBef>
            </a:pPr>
            <a:r>
              <a:rPr lang="en-US" sz="1500" b="1" spc="-30" dirty="0">
                <a:solidFill>
                  <a:srgbClr val="002060"/>
                </a:solidFill>
                <a:latin typeface="Arial Nova" panose="020B0504020202020204" pitchFamily="34" charset="0"/>
                <a:cs typeface="Calibri" panose="020F0502020204030204" pitchFamily="34" charset="0"/>
              </a:rPr>
              <a:t>5 - 6ᵗʰ April 2023</a:t>
            </a:r>
          </a:p>
        </p:txBody>
      </p:sp>
      <p:sp>
        <p:nvSpPr>
          <p:cNvPr id="52" name="TextBox 31">
            <a:extLst>
              <a:ext uri="{FF2B5EF4-FFF2-40B4-BE49-F238E27FC236}">
                <a16:creationId xmlns:a16="http://schemas.microsoft.com/office/drawing/2014/main" id="{C6074E4C-AF3F-5AA9-E896-05CCE3FA724A}"/>
              </a:ext>
            </a:extLst>
          </p:cNvPr>
          <p:cNvSpPr txBox="1"/>
          <p:nvPr/>
        </p:nvSpPr>
        <p:spPr>
          <a:xfrm>
            <a:off x="329821" y="3833383"/>
            <a:ext cx="1903008" cy="377283"/>
          </a:xfrm>
          <a:prstGeom prst="rect">
            <a:avLst/>
          </a:prstGeom>
          <a:solidFill>
            <a:srgbClr val="002060"/>
          </a:solidFill>
          <a:ln w="7144" cap="flat">
            <a:noFill/>
            <a:prstDash val="solid"/>
            <a:miter/>
          </a:ln>
        </p:spPr>
        <p:txBody>
          <a:bodyPr wrap="square" lIns="0" tIns="0" rIns="0" bIns="0" rtlCol="0" anchor="t">
            <a:spAutoFit/>
          </a:bodyPr>
          <a:lstStyle/>
          <a:p>
            <a:pPr algn="ctr">
              <a:lnSpc>
                <a:spcPts val="1470"/>
              </a:lnSpc>
              <a:spcBef>
                <a:spcPct val="0"/>
              </a:spcBef>
            </a:pPr>
            <a:r>
              <a:rPr lang="en-US" sz="1200" b="1" spc="-30" dirty="0">
                <a:solidFill>
                  <a:schemeClr val="bg1"/>
                </a:solidFill>
                <a:latin typeface="Arial Nova" panose="020B0504020202020204" pitchFamily="34" charset="0"/>
                <a:cs typeface="Calibri" panose="020F0502020204030204" pitchFamily="34" charset="0"/>
              </a:rPr>
              <a:t>Thiruvananthapuram</a:t>
            </a:r>
          </a:p>
          <a:p>
            <a:pPr algn="ctr">
              <a:lnSpc>
                <a:spcPts val="1470"/>
              </a:lnSpc>
              <a:spcBef>
                <a:spcPct val="0"/>
              </a:spcBef>
            </a:pPr>
            <a:r>
              <a:rPr lang="en-US" sz="1200" b="1" spc="-30" dirty="0">
                <a:solidFill>
                  <a:schemeClr val="bg1"/>
                </a:solidFill>
                <a:latin typeface="Arial Nova" panose="020B0504020202020204" pitchFamily="34" charset="0"/>
                <a:cs typeface="Calibri" panose="020F0502020204030204" pitchFamily="34" charset="0"/>
              </a:rPr>
              <a:t>Kerala</a:t>
            </a:r>
          </a:p>
        </p:txBody>
      </p:sp>
      <p:pic>
        <p:nvPicPr>
          <p:cNvPr id="58" name="Graphic 57" descr="Meeting with solid fill">
            <a:extLst>
              <a:ext uri="{FF2B5EF4-FFF2-40B4-BE49-F238E27FC236}">
                <a16:creationId xmlns:a16="http://schemas.microsoft.com/office/drawing/2014/main" id="{3A84C346-19FF-BC85-FA64-537FCBD515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166" y="2140358"/>
            <a:ext cx="530610" cy="530610"/>
          </a:xfrm>
          <a:prstGeom prst="rect">
            <a:avLst/>
          </a:prstGeom>
        </p:spPr>
      </p:pic>
      <p:pic>
        <p:nvPicPr>
          <p:cNvPr id="60" name="Graphic 59" descr="Boardroom with solid fill">
            <a:extLst>
              <a:ext uri="{FF2B5EF4-FFF2-40B4-BE49-F238E27FC236}">
                <a16:creationId xmlns:a16="http://schemas.microsoft.com/office/drawing/2014/main" id="{B079DAEB-80CD-4DF2-5416-9C8BA8DEEB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6368" y="387574"/>
            <a:ext cx="597007" cy="597007"/>
          </a:xfrm>
          <a:prstGeom prst="rect">
            <a:avLst/>
          </a:prstGeom>
        </p:spPr>
      </p:pic>
      <p:pic>
        <p:nvPicPr>
          <p:cNvPr id="64" name="Graphic 63" descr="Group brainstorm outline">
            <a:extLst>
              <a:ext uri="{FF2B5EF4-FFF2-40B4-BE49-F238E27FC236}">
                <a16:creationId xmlns:a16="http://schemas.microsoft.com/office/drawing/2014/main" id="{43C18379-F1B9-1AC6-59A2-693C2C44D7A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930" y="2161164"/>
            <a:ext cx="437921" cy="437921"/>
          </a:xfrm>
          <a:prstGeom prst="rect">
            <a:avLst/>
          </a:prstGeom>
        </p:spPr>
      </p:pic>
      <p:pic>
        <p:nvPicPr>
          <p:cNvPr id="7" name="Graphic 6" descr="Bunting with solid fill">
            <a:extLst>
              <a:ext uri="{FF2B5EF4-FFF2-40B4-BE49-F238E27FC236}">
                <a16:creationId xmlns:a16="http://schemas.microsoft.com/office/drawing/2014/main" id="{D415168D-0247-53AF-4CBE-1773DF62CF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3395" y="996978"/>
            <a:ext cx="685800" cy="685800"/>
          </a:xfrm>
          <a:prstGeom prst="rect">
            <a:avLst/>
          </a:prstGeom>
        </p:spPr>
      </p:pic>
      <p:pic>
        <p:nvPicPr>
          <p:cNvPr id="26" name="Graphic 25" descr="Bunting with solid fill">
            <a:extLst>
              <a:ext uri="{FF2B5EF4-FFF2-40B4-BE49-F238E27FC236}">
                <a16:creationId xmlns:a16="http://schemas.microsoft.com/office/drawing/2014/main" id="{DF3F5A33-7290-1659-DC63-94F4766C50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4805" y="984833"/>
            <a:ext cx="685800" cy="685800"/>
          </a:xfrm>
          <a:prstGeom prst="rect">
            <a:avLst/>
          </a:prstGeom>
        </p:spPr>
      </p:pic>
      <p:pic>
        <p:nvPicPr>
          <p:cNvPr id="28" name="Graphic 27" descr="Cathedral outline">
            <a:extLst>
              <a:ext uri="{FF2B5EF4-FFF2-40B4-BE49-F238E27FC236}">
                <a16:creationId xmlns:a16="http://schemas.microsoft.com/office/drawing/2014/main" id="{87BB5C2E-D3CE-9CF2-8F54-296A618456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6368" y="2192619"/>
            <a:ext cx="677462" cy="481097"/>
          </a:xfrm>
          <a:prstGeom prst="rect">
            <a:avLst/>
          </a:prstGeom>
        </p:spPr>
      </p:pic>
      <p:sp>
        <p:nvSpPr>
          <p:cNvPr id="27" name="Oval 26"/>
          <p:cNvSpPr/>
          <p:nvPr/>
        </p:nvSpPr>
        <p:spPr>
          <a:xfrm>
            <a:off x="3542684" y="3252947"/>
            <a:ext cx="2047535" cy="952500"/>
          </a:xfrm>
          <a:prstGeom prst="ellipse">
            <a:avLst/>
          </a:prstGeom>
          <a:solidFill>
            <a:srgbClr val="FFC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latin typeface="Arial Nova" panose="020B0504020202020204" pitchFamily="34" charset="0"/>
                <a:cs typeface="Calibri" panose="020F0502020204030204" pitchFamily="34" charset="0"/>
              </a:rPr>
              <a:t>India’s G20 EMPOWER Communique</a:t>
            </a:r>
          </a:p>
        </p:txBody>
      </p:sp>
      <p:sp>
        <p:nvSpPr>
          <p:cNvPr id="30" name="Down Arrow 29"/>
          <p:cNvSpPr/>
          <p:nvPr/>
        </p:nvSpPr>
        <p:spPr>
          <a:xfrm>
            <a:off x="4455327" y="2867300"/>
            <a:ext cx="222251" cy="298451"/>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ight Arrow 30"/>
          <p:cNvSpPr/>
          <p:nvPr/>
        </p:nvSpPr>
        <p:spPr>
          <a:xfrm>
            <a:off x="2819341" y="3809840"/>
            <a:ext cx="520700" cy="31385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Left Arrow 31"/>
          <p:cNvSpPr/>
          <p:nvPr/>
        </p:nvSpPr>
        <p:spPr>
          <a:xfrm>
            <a:off x="5875624" y="3809841"/>
            <a:ext cx="571500" cy="330829"/>
          </a:xfrm>
          <a:prstGeom prst="lef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Slide Number Placeholder 4">
            <a:extLst>
              <a:ext uri="{FF2B5EF4-FFF2-40B4-BE49-F238E27FC236}">
                <a16:creationId xmlns:a16="http://schemas.microsoft.com/office/drawing/2014/main" id="{19FC334A-A2C7-2407-8FBC-53A18203BA01}"/>
              </a:ext>
            </a:extLst>
          </p:cNvPr>
          <p:cNvSpPr>
            <a:spLocks noGrp="1"/>
          </p:cNvSpPr>
          <p:nvPr>
            <p:ph type="sldNum" sz="quarter" idx="12"/>
          </p:nvPr>
        </p:nvSpPr>
        <p:spPr/>
        <p:txBody>
          <a:bodyPr/>
          <a:lstStyle/>
          <a:p>
            <a:endParaRPr lang="en-US" dirty="0"/>
          </a:p>
        </p:txBody>
      </p:sp>
      <p:pic>
        <p:nvPicPr>
          <p:cNvPr id="4" name="Picture 3" descr="Logo, company name&#10;&#10;Description automatically generated">
            <a:extLst>
              <a:ext uri="{FF2B5EF4-FFF2-40B4-BE49-F238E27FC236}">
                <a16:creationId xmlns:a16="http://schemas.microsoft.com/office/drawing/2014/main" id="{C15BD204-8C22-28F8-F6FD-A16EF4BCF173}"/>
              </a:ext>
            </a:extLst>
          </p:cNvPr>
          <p:cNvPicPr>
            <a:picLocks noChangeAspect="1"/>
          </p:cNvPicPr>
          <p:nvPr/>
        </p:nvPicPr>
        <p:blipFill rotWithShape="1">
          <a:blip r:embed="rId13"/>
          <a:srcRect t="24366" b="20203"/>
          <a:stretch/>
        </p:blipFill>
        <p:spPr>
          <a:xfrm>
            <a:off x="7221937" y="-13610"/>
            <a:ext cx="1922063" cy="674818"/>
          </a:xfrm>
          <a:prstGeom prst="rect">
            <a:avLst/>
          </a:prstGeom>
        </p:spPr>
      </p:pic>
      <p:sp>
        <p:nvSpPr>
          <p:cNvPr id="6" name="TextBox 5">
            <a:extLst>
              <a:ext uri="{FF2B5EF4-FFF2-40B4-BE49-F238E27FC236}">
                <a16:creationId xmlns:a16="http://schemas.microsoft.com/office/drawing/2014/main" id="{30FBEFC6-BBD7-92C9-87AF-15ECE1AE5254}"/>
              </a:ext>
            </a:extLst>
          </p:cNvPr>
          <p:cNvSpPr txBox="1"/>
          <p:nvPr/>
        </p:nvSpPr>
        <p:spPr>
          <a:xfrm>
            <a:off x="331531" y="192924"/>
            <a:ext cx="8498742" cy="336246"/>
          </a:xfrm>
          <a:prstGeom prst="rect">
            <a:avLst/>
          </a:prstGeom>
          <a:noFill/>
        </p:spPr>
        <p:txBody>
          <a:bodyPr wrap="square">
            <a:spAutoFit/>
          </a:bodyPr>
          <a:lstStyle/>
          <a:p>
            <a:pPr algn="ctr">
              <a:lnSpc>
                <a:spcPct val="107000"/>
              </a:lnSpc>
              <a:spcAft>
                <a:spcPts val="800"/>
              </a:spcAft>
            </a:pPr>
            <a:r>
              <a:rPr lang="en-IN" sz="16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rPr>
              <a:t>Timelines: International Events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D2DE4-474F-6995-63F6-5E3462600170}"/>
              </a:ext>
            </a:extLst>
          </p:cNvPr>
          <p:cNvSpPr txBox="1"/>
          <p:nvPr/>
        </p:nvSpPr>
        <p:spPr>
          <a:xfrm>
            <a:off x="1399821" y="159551"/>
            <a:ext cx="7044267" cy="892552"/>
          </a:xfrm>
          <a:prstGeom prst="rect">
            <a:avLst/>
          </a:prstGeom>
          <a:noFill/>
        </p:spPr>
        <p:txBody>
          <a:bodyPr wrap="square" rtlCol="0">
            <a:spAutoFit/>
          </a:bodyPr>
          <a:lstStyle/>
          <a:p>
            <a:r>
              <a:rPr lang="en-IN" sz="1800" b="1" dirty="0">
                <a:solidFill>
                  <a:srgbClr val="002060"/>
                </a:solidFill>
                <a:latin typeface="Arial Nova" panose="020B0504020202020204" pitchFamily="34" charset="0"/>
                <a:ea typeface="Calibri" panose="020F0502020204030204" pitchFamily="34" charset="0"/>
                <a:cs typeface="Mangal" panose="02040503050203030202" pitchFamily="18" charset="0"/>
              </a:rPr>
              <a:t>Jan Bhagidari (People’s </a:t>
            </a:r>
            <a:r>
              <a:rPr lang="en-IN" sz="2000" b="1" dirty="0">
                <a:solidFill>
                  <a:srgbClr val="002060"/>
                </a:solidFill>
                <a:latin typeface="Arial Nova" panose="020B0504020202020204" pitchFamily="34" charset="0"/>
                <a:ea typeface="Calibri" panose="020F0502020204030204" pitchFamily="34" charset="0"/>
                <a:cs typeface="Mangal" panose="02040503050203030202" pitchFamily="18" charset="0"/>
              </a:rPr>
              <a:t>Partnership</a:t>
            </a:r>
            <a:r>
              <a:rPr lang="en-IN" sz="1800" b="1" dirty="0">
                <a:solidFill>
                  <a:srgbClr val="002060"/>
                </a:solidFill>
                <a:latin typeface="Arial Nova" panose="020B0504020202020204" pitchFamily="34" charset="0"/>
                <a:ea typeface="Calibri" panose="020F0502020204030204" pitchFamily="34" charset="0"/>
                <a:cs typeface="Mangal" panose="02040503050203030202" pitchFamily="18" charset="0"/>
              </a:rPr>
              <a:t>): National Events</a:t>
            </a:r>
            <a:endParaRPr lang="en-IN" sz="1800" b="1" dirty="0">
              <a:solidFill>
                <a:srgbClr val="002060"/>
              </a:solidFill>
              <a:effectLst/>
              <a:latin typeface="Arial Nova" panose="020B0504020202020204" pitchFamily="34" charset="0"/>
              <a:ea typeface="Calibri" panose="020F0502020204030204" pitchFamily="34" charset="0"/>
              <a:cs typeface="Mangal" panose="02040503050203030202" pitchFamily="18" charset="0"/>
            </a:endParaRPr>
          </a:p>
          <a:p>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3" name="TextBox 2">
            <a:extLst>
              <a:ext uri="{FF2B5EF4-FFF2-40B4-BE49-F238E27FC236}">
                <a16:creationId xmlns:a16="http://schemas.microsoft.com/office/drawing/2014/main" id="{251FA40F-C081-0E4D-9498-1673DFB7F024}"/>
              </a:ext>
            </a:extLst>
          </p:cNvPr>
          <p:cNvSpPr txBox="1"/>
          <p:nvPr/>
        </p:nvSpPr>
        <p:spPr>
          <a:xfrm>
            <a:off x="282222" y="605827"/>
            <a:ext cx="8861778" cy="4078039"/>
          </a:xfrm>
          <a:prstGeom prst="rect">
            <a:avLst/>
          </a:prstGeom>
          <a:noFill/>
        </p:spPr>
        <p:txBody>
          <a:bodyPr wrap="square" rtlCol="0">
            <a:spAutoFit/>
          </a:bodyPr>
          <a:lstStyle/>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January 31, 2023: Webinar with Women Entrepreneurs: Shaping The Future Of India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03, 2023: Wellness Rules! a Conclave for Proactive Wellbeing of Women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06,2023: Decoding Union Budget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08, 2023: Startup conclave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10, 2023: Talk on mental health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11, 2023: Women investing in Women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13, 2023: Webinar on Emotional Intelligence</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15, 2023: Session on Be Entrepreneurial, Be You, FLO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16, 2023: </a:t>
            </a:r>
            <a:r>
              <a:rPr lang="en-US" sz="1250" dirty="0">
                <a:effectLst/>
                <a:latin typeface="Arial Nova" panose="020B0504020202020204" pitchFamily="34" charset="0"/>
                <a:ea typeface="Times New Roman" panose="02020603050405020304" pitchFamily="18" charset="0"/>
              </a:rPr>
              <a:t>Marketing Champions League</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16, 2023: </a:t>
            </a:r>
            <a:r>
              <a:rPr lang="en-US" sz="1250" dirty="0">
                <a:solidFill>
                  <a:srgbClr val="000000"/>
                </a:solidFill>
                <a:effectLst/>
                <a:latin typeface="Arial Nova" panose="020B0504020202020204" pitchFamily="34" charset="0"/>
                <a:ea typeface="Times New Roman" panose="02020603050405020304" pitchFamily="18" charset="0"/>
              </a:rPr>
              <a:t>Methodology to Create Strong Vision and Business Plan</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17, 2023: </a:t>
            </a:r>
            <a:r>
              <a:rPr lang="en-US" sz="1250" dirty="0">
                <a:effectLst/>
                <a:latin typeface="Arial Nova" panose="020B0504020202020204" pitchFamily="34" charset="0"/>
                <a:ea typeface="Times New Roman" panose="02020603050405020304" pitchFamily="18" charset="0"/>
              </a:rPr>
              <a:t>Be Free, Be You with award winning author Chitra Banerjee Divakaruni,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17, 2023: Session on Be Enough, Be You, FLO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18, 2023: Digital Literacy workshop for women on Video editing</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20, 2023: Session on Mutual funds - learn how to invest, Lucknow</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af-ZA" sz="1250" dirty="0">
                <a:effectLst/>
                <a:latin typeface="Arial Nova" panose="020B0504020202020204" pitchFamily="34" charset="0"/>
                <a:ea typeface="Times New Roman" panose="02020603050405020304" pitchFamily="18" charset="0"/>
              </a:rPr>
              <a:t>February 24, 2023: Session on Be Informed, Be You, FLO Kolkata</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a:t>
            </a:r>
            <a:r>
              <a:rPr lang="af-ZA" sz="1250" dirty="0">
                <a:effectLst/>
                <a:latin typeface="Arial Nova" panose="020B0504020202020204" pitchFamily="34" charset="0"/>
                <a:ea typeface="Times New Roman" panose="02020603050405020304" pitchFamily="18" charset="0"/>
              </a:rPr>
              <a:t> 25,2023: Interaction with Mr Kalpen Parekh, Managing Director &amp; CEO, DSP Investment Managers Pvt. Ltd  : "Make your Money work for You”  </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February 28, 2023: Demo Day with Ihub</a:t>
            </a:r>
            <a:endParaRPr lang="en-IN" sz="1250" dirty="0">
              <a:effectLst/>
              <a:latin typeface="Arial Nova" panose="020B05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50" dirty="0">
                <a:effectLst/>
                <a:latin typeface="Arial Nova" panose="020B0504020202020204" pitchFamily="34" charset="0"/>
                <a:ea typeface="Times New Roman" panose="02020603050405020304" pitchFamily="18" charset="0"/>
              </a:rPr>
              <a:t>March 1, 2023: MoU Signing between UPS and FICCI, New Delhi</a:t>
            </a:r>
            <a:endParaRPr lang="en-IN" sz="1250" dirty="0">
              <a:effectLst/>
              <a:latin typeface="Arial Nova" panose="020B0504020202020204" pitchFamily="34" charset="0"/>
              <a:ea typeface="Times New Roman" panose="02020603050405020304" pitchFamily="18" charset="0"/>
            </a:endParaRPr>
          </a:p>
          <a:p>
            <a:endParaRPr lang="en-IN" sz="1200" dirty="0"/>
          </a:p>
        </p:txBody>
      </p:sp>
    </p:spTree>
    <p:extLst>
      <p:ext uri="{BB962C8B-B14F-4D97-AF65-F5344CB8AC3E}">
        <p14:creationId xmlns:p14="http://schemas.microsoft.com/office/powerpoint/2010/main" val="3613061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Тема Office">
  <a:themeElements>
    <a:clrScheme name="Color 10">
      <a:dk1>
        <a:srgbClr val="000000"/>
      </a:dk1>
      <a:lt1>
        <a:srgbClr val="FFFFFF"/>
      </a:lt1>
      <a:dk2>
        <a:srgbClr val="1B2630"/>
      </a:dk2>
      <a:lt2>
        <a:srgbClr val="E7E6E6"/>
      </a:lt2>
      <a:accent1>
        <a:srgbClr val="0DBDE1"/>
      </a:accent1>
      <a:accent2>
        <a:srgbClr val="23B2A5"/>
      </a:accent2>
      <a:accent3>
        <a:srgbClr val="44546A"/>
      </a:accent3>
      <a:accent4>
        <a:srgbClr val="8496B0"/>
      </a:accent4>
      <a:accent5>
        <a:srgbClr val="ADB9CA"/>
      </a:accent5>
      <a:accent6>
        <a:srgbClr val="D6DCE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Color 10">
      <a:dk1>
        <a:sysClr val="windowText" lastClr="000000"/>
      </a:dk1>
      <a:lt1>
        <a:sysClr val="window" lastClr="FFFFFF"/>
      </a:lt1>
      <a:dk2>
        <a:srgbClr val="1B2630"/>
      </a:dk2>
      <a:lt2>
        <a:srgbClr val="E7E6E6"/>
      </a:lt2>
      <a:accent1>
        <a:srgbClr val="0DBDE1"/>
      </a:accent1>
      <a:accent2>
        <a:srgbClr val="23B2A5"/>
      </a:accent2>
      <a:accent3>
        <a:srgbClr val="44546A"/>
      </a:accent3>
      <a:accent4>
        <a:srgbClr val="8496B0"/>
      </a:accent4>
      <a:accent5>
        <a:srgbClr val="ADB9CA"/>
      </a:accent5>
      <a:accent6>
        <a:srgbClr val="D6DCE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alpha val="75000"/>
              </a:schemeClr>
            </a:gs>
            <a:gs pos="100000">
              <a:schemeClr val="tx2">
                <a:lumMod val="90000"/>
                <a:lumOff val="10000"/>
                <a:alpha val="74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TotalTime>
  <Words>1201</Words>
  <Application>Microsoft Office PowerPoint</Application>
  <PresentationFormat>On-screen Show (16:9)</PresentationFormat>
  <Paragraphs>114</Paragraphs>
  <Slides>12</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Calibri</vt:lpstr>
      <vt:lpstr>Arial Narrow</vt:lpstr>
      <vt:lpstr>Arial Nova</vt:lpstr>
      <vt:lpstr>Symbol</vt:lpstr>
      <vt:lpstr>Arial</vt:lpstr>
      <vt:lpstr>1_Тема Office</vt:lpstr>
      <vt:lpstr>1_Тема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Role of Advocates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Women and Child Development</dc:title>
  <dc:creator>MSSWORLD</dc:creator>
  <cp:lastModifiedBy>activate 23</cp:lastModifiedBy>
  <cp:revision>399</cp:revision>
  <cp:lastPrinted>2023-02-06T10:49:37Z</cp:lastPrinted>
  <dcterms:modified xsi:type="dcterms:W3CDTF">2023-03-10T11:18:30Z</dcterms:modified>
</cp:coreProperties>
</file>